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3432A-301D-494B-9647-AC9F802F6BA5}" v="121" dt="2021-06-30T09:58:20.139"/>
    <p1510:client id="{36750976-15E0-B46D-979C-3DE99CA03CF1}" v="137" dt="2021-06-30T12:31:48.048"/>
    <p1510:client id="{87D94AB0-B125-BD45-0C37-477146033F29}" v="272" dt="2021-06-29T15:09:03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50" d="100"/>
          <a:sy n="50" d="100"/>
        </p:scale>
        <p:origin x="160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Mitchell" userId="S::zoe.mitchell@heathpark.net::a35df58a-4588-4221-8c05-517d01df12ce" providerId="AD" clId="Web-{36750976-15E0-B46D-979C-3DE99CA03CF1}"/>
    <pc:docChg chg="delSld modSld">
      <pc:chgData name="Zoe Mitchell" userId="S::zoe.mitchell@heathpark.net::a35df58a-4588-4221-8c05-517d01df12ce" providerId="AD" clId="Web-{36750976-15E0-B46D-979C-3DE99CA03CF1}" dt="2021-06-30T12:31:48.048" v="130" actId="1076"/>
      <pc:docMkLst>
        <pc:docMk/>
      </pc:docMkLst>
      <pc:sldChg chg="del">
        <pc:chgData name="Zoe Mitchell" userId="S::zoe.mitchell@heathpark.net::a35df58a-4588-4221-8c05-517d01df12ce" providerId="AD" clId="Web-{36750976-15E0-B46D-979C-3DE99CA03CF1}" dt="2021-06-30T12:31:27.625" v="126"/>
        <pc:sldMkLst>
          <pc:docMk/>
          <pc:sldMk cId="2639957901" sldId="257"/>
        </pc:sldMkLst>
      </pc:sldChg>
      <pc:sldChg chg="addSp delSp modSp">
        <pc:chgData name="Zoe Mitchell" userId="S::zoe.mitchell@heathpark.net::a35df58a-4588-4221-8c05-517d01df12ce" providerId="AD" clId="Web-{36750976-15E0-B46D-979C-3DE99CA03CF1}" dt="2021-06-30T12:31:48.048" v="130" actId="1076"/>
        <pc:sldMkLst>
          <pc:docMk/>
          <pc:sldMk cId="4251466396" sldId="259"/>
        </pc:sldMkLst>
        <pc:grpChg chg="mod">
          <ac:chgData name="Zoe Mitchell" userId="S::zoe.mitchell@heathpark.net::a35df58a-4588-4221-8c05-517d01df12ce" providerId="AD" clId="Web-{36750976-15E0-B46D-979C-3DE99CA03CF1}" dt="2021-06-30T12:31:48.048" v="130" actId="1076"/>
          <ac:grpSpMkLst>
            <pc:docMk/>
            <pc:sldMk cId="4251466396" sldId="259"/>
            <ac:grpSpMk id="16" creationId="{86A29D72-D738-4D02-A27D-0052D0550AE6}"/>
          </ac:grpSpMkLst>
        </pc:grpChg>
        <pc:graphicFrameChg chg="mod modGraphic">
          <ac:chgData name="Zoe Mitchell" userId="S::zoe.mitchell@heathpark.net::a35df58a-4588-4221-8c05-517d01df12ce" providerId="AD" clId="Web-{36750976-15E0-B46D-979C-3DE99CA03CF1}" dt="2021-06-30T12:22:32.622" v="86"/>
          <ac:graphicFrameMkLst>
            <pc:docMk/>
            <pc:sldMk cId="4251466396" sldId="259"/>
            <ac:graphicFrameMk id="10" creationId="{AF5AE4D6-D537-473F-AAF0-C75332F797C4}"/>
          </ac:graphicFrameMkLst>
        </pc:graphicFrameChg>
        <pc:picChg chg="add del mod">
          <ac:chgData name="Zoe Mitchell" userId="S::zoe.mitchell@heathpark.net::a35df58a-4588-4221-8c05-517d01df12ce" providerId="AD" clId="Web-{36750976-15E0-B46D-979C-3DE99CA03CF1}" dt="2021-06-30T12:15:49.346" v="2"/>
          <ac:picMkLst>
            <pc:docMk/>
            <pc:sldMk cId="4251466396" sldId="259"/>
            <ac:picMk id="2" creationId="{BA88BE4A-8F58-4AA3-8D2C-AFF0D6E93B39}"/>
          </ac:picMkLst>
        </pc:picChg>
        <pc:picChg chg="mod">
          <ac:chgData name="Zoe Mitchell" userId="S::zoe.mitchell@heathpark.net::a35df58a-4588-4221-8c05-517d01df12ce" providerId="AD" clId="Web-{36750976-15E0-B46D-979C-3DE99CA03CF1}" dt="2021-06-30T12:30:02.963" v="117" actId="1076"/>
          <ac:picMkLst>
            <pc:docMk/>
            <pc:sldMk cId="4251466396" sldId="259"/>
            <ac:picMk id="4" creationId="{966DF47A-D7C8-4096-8DF5-2DCDB15FB7D8}"/>
          </ac:picMkLst>
        </pc:picChg>
        <pc:picChg chg="add mod">
          <ac:chgData name="Zoe Mitchell" userId="S::zoe.mitchell@heathpark.net::a35df58a-4588-4221-8c05-517d01df12ce" providerId="AD" clId="Web-{36750976-15E0-B46D-979C-3DE99CA03CF1}" dt="2021-06-30T12:31:20.546" v="124" actId="1076"/>
          <ac:picMkLst>
            <pc:docMk/>
            <pc:sldMk cId="4251466396" sldId="259"/>
            <ac:picMk id="5" creationId="{27904126-84FC-4C9D-8074-EB8A91FC0555}"/>
          </ac:picMkLst>
        </pc:picChg>
        <pc:picChg chg="mod">
          <ac:chgData name="Zoe Mitchell" userId="S::zoe.mitchell@heathpark.net::a35df58a-4588-4221-8c05-517d01df12ce" providerId="AD" clId="Web-{36750976-15E0-B46D-979C-3DE99CA03CF1}" dt="2021-06-30T12:30:10.604" v="119" actId="1076"/>
          <ac:picMkLst>
            <pc:docMk/>
            <pc:sldMk cId="4251466396" sldId="259"/>
            <ac:picMk id="8" creationId="{80F14331-4A8F-4F44-BBC8-70E57637EDFE}"/>
          </ac:picMkLst>
        </pc:picChg>
        <pc:picChg chg="add mod">
          <ac:chgData name="Zoe Mitchell" userId="S::zoe.mitchell@heathpark.net::a35df58a-4588-4221-8c05-517d01df12ce" providerId="AD" clId="Web-{36750976-15E0-B46D-979C-3DE99CA03CF1}" dt="2021-06-30T12:31:20.562" v="125" actId="1076"/>
          <ac:picMkLst>
            <pc:docMk/>
            <pc:sldMk cId="4251466396" sldId="259"/>
            <ac:picMk id="11" creationId="{677D2025-E6B3-452A-8B30-DC90E732C4BB}"/>
          </ac:picMkLst>
        </pc:picChg>
      </pc:sldChg>
      <pc:sldChg chg="addSp delSp modSp">
        <pc:chgData name="Zoe Mitchell" userId="S::zoe.mitchell@heathpark.net::a35df58a-4588-4221-8c05-517d01df12ce" providerId="AD" clId="Web-{36750976-15E0-B46D-979C-3DE99CA03CF1}" dt="2021-06-30T12:31:35.844" v="128" actId="1076"/>
        <pc:sldMkLst>
          <pc:docMk/>
          <pc:sldMk cId="4119772127" sldId="260"/>
        </pc:sldMkLst>
        <pc:graphicFrameChg chg="mod modGraphic">
          <ac:chgData name="Zoe Mitchell" userId="S::zoe.mitchell@heathpark.net::a35df58a-4588-4221-8c05-517d01df12ce" providerId="AD" clId="Web-{36750976-15E0-B46D-979C-3DE99CA03CF1}" dt="2021-06-30T12:22:39.622" v="94"/>
          <ac:graphicFrameMkLst>
            <pc:docMk/>
            <pc:sldMk cId="4119772127" sldId="260"/>
            <ac:graphicFrameMk id="10" creationId="{AF5AE4D6-D537-473F-AAF0-C75332F797C4}"/>
          </ac:graphicFrameMkLst>
        </pc:graphicFrameChg>
        <pc:picChg chg="del mod modCrop">
          <ac:chgData name="Zoe Mitchell" userId="S::zoe.mitchell@heathpark.net::a35df58a-4588-4221-8c05-517d01df12ce" providerId="AD" clId="Web-{36750976-15E0-B46D-979C-3DE99CA03CF1}" dt="2021-06-30T12:24:35.786" v="95"/>
          <ac:picMkLst>
            <pc:docMk/>
            <pc:sldMk cId="4119772127" sldId="260"/>
            <ac:picMk id="2" creationId="{8325481A-3740-4E29-9ED0-C1ED5AB30597}"/>
          </ac:picMkLst>
        </pc:picChg>
        <pc:picChg chg="mod">
          <ac:chgData name="Zoe Mitchell" userId="S::zoe.mitchell@heathpark.net::a35df58a-4588-4221-8c05-517d01df12ce" providerId="AD" clId="Web-{36750976-15E0-B46D-979C-3DE99CA03CF1}" dt="2021-06-30T12:20:27.942" v="77" actId="1076"/>
          <ac:picMkLst>
            <pc:docMk/>
            <pc:sldMk cId="4119772127" sldId="260"/>
            <ac:picMk id="3" creationId="{82E59184-D0FF-47DF-A831-A736E0879418}"/>
          </ac:picMkLst>
        </pc:picChg>
        <pc:picChg chg="add mod">
          <ac:chgData name="Zoe Mitchell" userId="S::zoe.mitchell@heathpark.net::a35df58a-4588-4221-8c05-517d01df12ce" providerId="AD" clId="Web-{36750976-15E0-B46D-979C-3DE99CA03CF1}" dt="2021-06-30T12:27:24.406" v="110" actId="1076"/>
          <ac:picMkLst>
            <pc:docMk/>
            <pc:sldMk cId="4119772127" sldId="260"/>
            <ac:picMk id="4" creationId="{F838989C-3FB0-477B-8E3C-840EF473346D}"/>
          </ac:picMkLst>
        </pc:picChg>
        <pc:picChg chg="add mod">
          <ac:chgData name="Zoe Mitchell" userId="S::zoe.mitchell@heathpark.net::a35df58a-4588-4221-8c05-517d01df12ce" providerId="AD" clId="Web-{36750976-15E0-B46D-979C-3DE99CA03CF1}" dt="2021-06-30T12:27:26.219" v="111" actId="1076"/>
          <ac:picMkLst>
            <pc:docMk/>
            <pc:sldMk cId="4119772127" sldId="260"/>
            <ac:picMk id="5" creationId="{34773B8A-B54C-4AEF-84B0-42B35571190B}"/>
          </ac:picMkLst>
        </pc:picChg>
        <pc:picChg chg="mod">
          <ac:chgData name="Zoe Mitchell" userId="S::zoe.mitchell@heathpark.net::a35df58a-4588-4221-8c05-517d01df12ce" providerId="AD" clId="Web-{36750976-15E0-B46D-979C-3DE99CA03CF1}" dt="2021-06-30T12:31:35.828" v="127" actId="1076"/>
          <ac:picMkLst>
            <pc:docMk/>
            <pc:sldMk cId="4119772127" sldId="260"/>
            <ac:picMk id="6" creationId="{5058ACB8-87E0-4D09-BF46-E85FADB58320}"/>
          </ac:picMkLst>
        </pc:picChg>
        <pc:picChg chg="mod">
          <ac:chgData name="Zoe Mitchell" userId="S::zoe.mitchell@heathpark.net::a35df58a-4588-4221-8c05-517d01df12ce" providerId="AD" clId="Web-{36750976-15E0-B46D-979C-3DE99CA03CF1}" dt="2021-06-30T12:31:35.844" v="128" actId="1076"/>
          <ac:picMkLst>
            <pc:docMk/>
            <pc:sldMk cId="4119772127" sldId="260"/>
            <ac:picMk id="7" creationId="{0071BFD2-6EBD-4EB4-B69F-A8F5E10656FE}"/>
          </ac:picMkLst>
        </pc:picChg>
        <pc:picChg chg="add mod">
          <ac:chgData name="Zoe Mitchell" userId="S::zoe.mitchell@heathpark.net::a35df58a-4588-4221-8c05-517d01df12ce" providerId="AD" clId="Web-{36750976-15E0-B46D-979C-3DE99CA03CF1}" dt="2021-06-30T12:26:51.466" v="101"/>
          <ac:picMkLst>
            <pc:docMk/>
            <pc:sldMk cId="4119772127" sldId="260"/>
            <ac:picMk id="8" creationId="{7A119BF4-63E9-43B0-BAAF-69DA44807BFA}"/>
          </ac:picMkLst>
        </pc:picChg>
        <pc:picChg chg="mod">
          <ac:chgData name="Zoe Mitchell" userId="S::zoe.mitchell@heathpark.net::a35df58a-4588-4221-8c05-517d01df12ce" providerId="AD" clId="Web-{36750976-15E0-B46D-979C-3DE99CA03CF1}" dt="2021-06-30T12:19:32.391" v="52" actId="1076"/>
          <ac:picMkLst>
            <pc:docMk/>
            <pc:sldMk cId="4119772127" sldId="260"/>
            <ac:picMk id="11" creationId="{F173CDA9-C66F-4C3C-8523-914E9FA7DADB}"/>
          </ac:picMkLst>
        </pc:picChg>
        <pc:picChg chg="mod">
          <ac:chgData name="Zoe Mitchell" userId="S::zoe.mitchell@heathpark.net::a35df58a-4588-4221-8c05-517d01df12ce" providerId="AD" clId="Web-{36750976-15E0-B46D-979C-3DE99CA03CF1}" dt="2021-06-30T12:27:19.531" v="108" actId="1076"/>
          <ac:picMkLst>
            <pc:docMk/>
            <pc:sldMk cId="4119772127" sldId="260"/>
            <ac:picMk id="12" creationId="{9014448B-35E5-4A7D-B6D5-146969738625}"/>
          </ac:picMkLst>
        </pc:picChg>
        <pc:picChg chg="del mod">
          <ac:chgData name="Zoe Mitchell" userId="S::zoe.mitchell@heathpark.net::a35df58a-4588-4221-8c05-517d01df12ce" providerId="AD" clId="Web-{36750976-15E0-B46D-979C-3DE99CA03CF1}" dt="2021-06-30T12:24:36.614" v="96"/>
          <ac:picMkLst>
            <pc:docMk/>
            <pc:sldMk cId="4119772127" sldId="260"/>
            <ac:picMk id="13" creationId="{FDF1A62F-311C-4829-9852-8A88D9BD4C62}"/>
          </ac:picMkLst>
        </pc:picChg>
        <pc:picChg chg="add mod">
          <ac:chgData name="Zoe Mitchell" userId="S::zoe.mitchell@heathpark.net::a35df58a-4588-4221-8c05-517d01df12ce" providerId="AD" clId="Web-{36750976-15E0-B46D-979C-3DE99CA03CF1}" dt="2021-06-30T12:27:15.937" v="107" actId="1076"/>
          <ac:picMkLst>
            <pc:docMk/>
            <pc:sldMk cId="4119772127" sldId="260"/>
            <ac:picMk id="16" creationId="{353A6B55-5110-4E5C-96EC-93E16E67A7BD}"/>
          </ac:picMkLst>
        </pc:picChg>
        <pc:picChg chg="mod">
          <ac:chgData name="Zoe Mitchell" userId="S::zoe.mitchell@heathpark.net::a35df58a-4588-4221-8c05-517d01df12ce" providerId="AD" clId="Web-{36750976-15E0-B46D-979C-3DE99CA03CF1}" dt="2021-06-30T12:27:21.406" v="109" actId="1076"/>
          <ac:picMkLst>
            <pc:docMk/>
            <pc:sldMk cId="4119772127" sldId="260"/>
            <ac:picMk id="19" creationId="{97E6507B-0B95-4E1C-8EF0-A591204FCD56}"/>
          </ac:picMkLst>
        </pc:picChg>
      </pc:sldChg>
    </pc:docChg>
  </pc:docChgLst>
  <pc:docChgLst>
    <pc:chgData name="Zoe Mitchell" userId="S::zoe.mitchell@heathpark.net::a35df58a-4588-4221-8c05-517d01df12ce" providerId="AD" clId="Web-{87D94AB0-B125-BD45-0C37-477146033F29}"/>
    <pc:docChg chg="addSld modSld">
      <pc:chgData name="Zoe Mitchell" userId="S::zoe.mitchell@heathpark.net::a35df58a-4588-4221-8c05-517d01df12ce" providerId="AD" clId="Web-{87D94AB0-B125-BD45-0C37-477146033F29}" dt="2021-06-29T15:09:03.599" v="247" actId="14100"/>
      <pc:docMkLst>
        <pc:docMk/>
      </pc:docMkLst>
      <pc:sldChg chg="addSp delSp modSp">
        <pc:chgData name="Zoe Mitchell" userId="S::zoe.mitchell@heathpark.net::a35df58a-4588-4221-8c05-517d01df12ce" providerId="AD" clId="Web-{87D94AB0-B125-BD45-0C37-477146033F29}" dt="2021-06-29T15:01:29.574" v="214"/>
        <pc:sldMkLst>
          <pc:docMk/>
          <pc:sldMk cId="2639957901" sldId="257"/>
        </pc:sldMkLst>
        <pc:spChg chg="del mod">
          <ac:chgData name="Zoe Mitchell" userId="S::zoe.mitchell@heathpark.net::a35df58a-4588-4221-8c05-517d01df12ce" providerId="AD" clId="Web-{87D94AB0-B125-BD45-0C37-477146033F29}" dt="2021-06-29T14:59:47.037" v="196"/>
          <ac:spMkLst>
            <pc:docMk/>
            <pc:sldMk cId="2639957901" sldId="257"/>
            <ac:spMk id="9" creationId="{113F4A9E-7429-40A1-8464-0DABCD9F5C8B}"/>
          </ac:spMkLst>
        </pc:spChg>
        <pc:graphicFrameChg chg="del mod modGraphic">
          <ac:chgData name="Zoe Mitchell" userId="S::zoe.mitchell@heathpark.net::a35df58a-4588-4221-8c05-517d01df12ce" providerId="AD" clId="Web-{87D94AB0-B125-BD45-0C37-477146033F29}" dt="2021-06-29T14:59:46.130" v="195"/>
          <ac:graphicFrameMkLst>
            <pc:docMk/>
            <pc:sldMk cId="2639957901" sldId="257"/>
            <ac:graphicFrameMk id="10" creationId="{AF5AE4D6-D537-473F-AAF0-C75332F797C4}"/>
          </ac:graphicFrameMkLst>
        </pc:graphicFrameChg>
        <pc:picChg chg="add del mod">
          <ac:chgData name="Zoe Mitchell" userId="S::zoe.mitchell@heathpark.net::a35df58a-4588-4221-8c05-517d01df12ce" providerId="AD" clId="Web-{87D94AB0-B125-BD45-0C37-477146033F29}" dt="2021-06-29T14:30:15.455" v="69"/>
          <ac:picMkLst>
            <pc:docMk/>
            <pc:sldMk cId="2639957901" sldId="257"/>
            <ac:picMk id="2" creationId="{2C757591-28DB-46BD-96CF-1B6197F5E730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5:00:04.975" v="202"/>
          <ac:picMkLst>
            <pc:docMk/>
            <pc:sldMk cId="2639957901" sldId="257"/>
            <ac:picMk id="3" creationId="{82E59184-D0FF-47DF-A831-A736E0879418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5:01:24.339" v="210" actId="1076"/>
          <ac:picMkLst>
            <pc:docMk/>
            <pc:sldMk cId="2639957901" sldId="257"/>
            <ac:picMk id="4" creationId="{7072EA58-CBD2-40EF-AB3D-6EF06ED2FA74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4:59:59.709" v="198" actId="1076"/>
          <ac:picMkLst>
            <pc:docMk/>
            <pc:sldMk cId="2639957901" sldId="257"/>
            <ac:picMk id="5" creationId="{B612B64A-C0A0-4ABF-AFD7-EEE2FF0B9A3E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5:00:07.991" v="203" actId="1076"/>
          <ac:picMkLst>
            <pc:docMk/>
            <pc:sldMk cId="2639957901" sldId="257"/>
            <ac:picMk id="6" creationId="{396A33C7-99A1-47F0-BD9F-D25D3407B28C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5:00:16.523" v="209"/>
          <ac:picMkLst>
            <pc:docMk/>
            <pc:sldMk cId="2639957901" sldId="257"/>
            <ac:picMk id="7" creationId="{693C1042-5EFF-4C13-8654-49112532EBE3}"/>
          </ac:picMkLst>
        </pc:picChg>
        <pc:picChg chg="add del mod">
          <ac:chgData name="Zoe Mitchell" userId="S::zoe.mitchell@heathpark.net::a35df58a-4588-4221-8c05-517d01df12ce" providerId="AD" clId="Web-{87D94AB0-B125-BD45-0C37-477146033F29}" dt="2021-06-29T14:42:10.416" v="105"/>
          <ac:picMkLst>
            <pc:docMk/>
            <pc:sldMk cId="2639957901" sldId="257"/>
            <ac:picMk id="8" creationId="{D4B625D1-97CE-4243-88A2-8C0528B09BCE}"/>
          </ac:picMkLst>
        </pc:picChg>
        <pc:picChg chg="add del mod">
          <ac:chgData name="Zoe Mitchell" userId="S::zoe.mitchell@heathpark.net::a35df58a-4588-4221-8c05-517d01df12ce" providerId="AD" clId="Web-{87D94AB0-B125-BD45-0C37-477146033F29}" dt="2021-06-29T14:46:21.586" v="132"/>
          <ac:picMkLst>
            <pc:docMk/>
            <pc:sldMk cId="2639957901" sldId="257"/>
            <ac:picMk id="11" creationId="{C611D18E-A4B8-4008-BF1F-A1AE33B56331}"/>
          </ac:picMkLst>
        </pc:picChg>
        <pc:picChg chg="mod">
          <ac:chgData name="Zoe Mitchell" userId="S::zoe.mitchell@heathpark.net::a35df58a-4588-4221-8c05-517d01df12ce" providerId="AD" clId="Web-{87D94AB0-B125-BD45-0C37-477146033F29}" dt="2021-06-29T14:59:58.303" v="197" actId="1076"/>
          <ac:picMkLst>
            <pc:docMk/>
            <pc:sldMk cId="2639957901" sldId="257"/>
            <ac:picMk id="14" creationId="{4CD0799D-C71A-4F02-B4CB-4F980E9CA26C}"/>
          </ac:picMkLst>
        </pc:picChg>
        <pc:picChg chg="mod">
          <ac:chgData name="Zoe Mitchell" userId="S::zoe.mitchell@heathpark.net::a35df58a-4588-4221-8c05-517d01df12ce" providerId="AD" clId="Web-{87D94AB0-B125-BD45-0C37-477146033F29}" dt="2021-06-29T15:01:28.277" v="213" actId="1076"/>
          <ac:picMkLst>
            <pc:docMk/>
            <pc:sldMk cId="2639957901" sldId="257"/>
            <ac:picMk id="16" creationId="{E4C6740C-6A48-40DE-AD8D-65986A46F8AC}"/>
          </ac:picMkLst>
        </pc:picChg>
        <pc:picChg chg="mod">
          <ac:chgData name="Zoe Mitchell" userId="S::zoe.mitchell@heathpark.net::a35df58a-4588-4221-8c05-517d01df12ce" providerId="AD" clId="Web-{87D94AB0-B125-BD45-0C37-477146033F29}" dt="2021-06-29T15:01:26.073" v="211" actId="1076"/>
          <ac:picMkLst>
            <pc:docMk/>
            <pc:sldMk cId="2639957901" sldId="257"/>
            <ac:picMk id="18" creationId="{EF0373D2-3786-4E38-95CD-C3095B15DEFE}"/>
          </ac:picMkLst>
        </pc:picChg>
        <pc:picChg chg="del mod">
          <ac:chgData name="Zoe Mitchell" userId="S::zoe.mitchell@heathpark.net::a35df58a-4588-4221-8c05-517d01df12ce" providerId="AD" clId="Web-{87D94AB0-B125-BD45-0C37-477146033F29}" dt="2021-06-29T15:01:29.574" v="214"/>
          <ac:picMkLst>
            <pc:docMk/>
            <pc:sldMk cId="2639957901" sldId="257"/>
            <ac:picMk id="20" creationId="{F758BF7F-B9A7-494F-913D-F884CE53285C}"/>
          </ac:picMkLst>
        </pc:picChg>
      </pc:sldChg>
      <pc:sldChg chg="addSp delSp modSp">
        <pc:chgData name="Zoe Mitchell" userId="S::zoe.mitchell@heathpark.net::a35df58a-4588-4221-8c05-517d01df12ce" providerId="AD" clId="Web-{87D94AB0-B125-BD45-0C37-477146033F29}" dt="2021-06-29T15:09:03.599" v="247" actId="14100"/>
        <pc:sldMkLst>
          <pc:docMk/>
          <pc:sldMk cId="4251466396" sldId="259"/>
        </pc:sldMkLst>
        <pc:spChg chg="mod">
          <ac:chgData name="Zoe Mitchell" userId="S::zoe.mitchell@heathpark.net::a35df58a-4588-4221-8c05-517d01df12ce" providerId="AD" clId="Web-{87D94AB0-B125-BD45-0C37-477146033F29}" dt="2021-06-29T15:09:03.599" v="247" actId="14100"/>
          <ac:spMkLst>
            <pc:docMk/>
            <pc:sldMk cId="4251466396" sldId="259"/>
            <ac:spMk id="9" creationId="{113F4A9E-7429-40A1-8464-0DABCD9F5C8B}"/>
          </ac:spMkLst>
        </pc:spChg>
        <pc:grpChg chg="add mod">
          <ac:chgData name="Zoe Mitchell" userId="S::zoe.mitchell@heathpark.net::a35df58a-4588-4221-8c05-517d01df12ce" providerId="AD" clId="Web-{87D94AB0-B125-BD45-0C37-477146033F29}" dt="2021-06-29T14:57:22.498" v="186" actId="1076"/>
          <ac:grpSpMkLst>
            <pc:docMk/>
            <pc:sldMk cId="4251466396" sldId="259"/>
            <ac:grpSpMk id="16" creationId="{86A29D72-D738-4D02-A27D-0052D0550AE6}"/>
          </ac:grpSpMkLst>
        </pc:grpChg>
        <pc:grpChg chg="add mod">
          <ac:chgData name="Zoe Mitchell" userId="S::zoe.mitchell@heathpark.net::a35df58a-4588-4221-8c05-517d01df12ce" providerId="AD" clId="Web-{87D94AB0-B125-BD45-0C37-477146033F29}" dt="2021-06-29T14:57:24.670" v="187" actId="1076"/>
          <ac:grpSpMkLst>
            <pc:docMk/>
            <pc:sldMk cId="4251466396" sldId="259"/>
            <ac:grpSpMk id="19" creationId="{13E3BEAD-E65C-4CBF-B983-A6F97F0E2310}"/>
          </ac:grpSpMkLst>
        </pc:grpChg>
        <pc:graphicFrameChg chg="mod modGraphic">
          <ac:chgData name="Zoe Mitchell" userId="S::zoe.mitchell@heathpark.net::a35df58a-4588-4221-8c05-517d01df12ce" providerId="AD" clId="Web-{87D94AB0-B125-BD45-0C37-477146033F29}" dt="2021-06-29T14:58:39.502" v="193" actId="1076"/>
          <ac:graphicFrameMkLst>
            <pc:docMk/>
            <pc:sldMk cId="4251466396" sldId="259"/>
            <ac:graphicFrameMk id="10" creationId="{AF5AE4D6-D537-473F-AAF0-C75332F797C4}"/>
          </ac:graphicFrameMkLst>
        </pc:graphicFrameChg>
        <pc:picChg chg="add del mod">
          <ac:chgData name="Zoe Mitchell" userId="S::zoe.mitchell@heathpark.net::a35df58a-4588-4221-8c05-517d01df12ce" providerId="AD" clId="Web-{87D94AB0-B125-BD45-0C37-477146033F29}" dt="2021-06-29T14:30:55.426" v="75"/>
          <ac:picMkLst>
            <pc:docMk/>
            <pc:sldMk cId="4251466396" sldId="259"/>
            <ac:picMk id="2" creationId="{76C37E33-E16B-4C80-A086-7860AAEC02A9}"/>
          </ac:picMkLst>
        </pc:picChg>
        <pc:picChg chg="add del mod">
          <ac:chgData name="Zoe Mitchell" userId="S::zoe.mitchell@heathpark.net::a35df58a-4588-4221-8c05-517d01df12ce" providerId="AD" clId="Web-{87D94AB0-B125-BD45-0C37-477146033F29}" dt="2021-06-29T14:30:51.535" v="74"/>
          <ac:picMkLst>
            <pc:docMk/>
            <pc:sldMk cId="4251466396" sldId="259"/>
            <ac:picMk id="4" creationId="{3E04781D-FBE6-4D14-8DB2-3B34E277FCEE}"/>
          </ac:picMkLst>
        </pc:picChg>
        <pc:picChg chg="add mod modCrop">
          <ac:chgData name="Zoe Mitchell" userId="S::zoe.mitchell@heathpark.net::a35df58a-4588-4221-8c05-517d01df12ce" providerId="AD" clId="Web-{87D94AB0-B125-BD45-0C37-477146033F29}" dt="2021-06-29T14:44:24.455" v="119" actId="14100"/>
          <ac:picMkLst>
            <pc:docMk/>
            <pc:sldMk cId="4251466396" sldId="259"/>
            <ac:picMk id="5" creationId="{2380974E-7D25-40E0-8BE7-9492A560841B}"/>
          </ac:picMkLst>
        </pc:picChg>
        <pc:picChg chg="add del mod">
          <ac:chgData name="Zoe Mitchell" userId="S::zoe.mitchell@heathpark.net::a35df58a-4588-4221-8c05-517d01df12ce" providerId="AD" clId="Web-{87D94AB0-B125-BD45-0C37-477146033F29}" dt="2021-06-29T14:41:21.710" v="103"/>
          <ac:picMkLst>
            <pc:docMk/>
            <pc:sldMk cId="4251466396" sldId="259"/>
            <ac:picMk id="7" creationId="{AFAC6D1E-A130-49AA-9C64-1086809831C3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4:44:26.861" v="120" actId="1076"/>
          <ac:picMkLst>
            <pc:docMk/>
            <pc:sldMk cId="4251466396" sldId="259"/>
            <ac:picMk id="8" creationId="{80F14331-4A8F-4F44-BBC8-70E57637EDFE}"/>
          </ac:picMkLst>
        </pc:picChg>
        <pc:picChg chg="add del mod">
          <ac:chgData name="Zoe Mitchell" userId="S::zoe.mitchell@heathpark.net::a35df58a-4588-4221-8c05-517d01df12ce" providerId="AD" clId="Web-{87D94AB0-B125-BD45-0C37-477146033F29}" dt="2021-06-29T14:44:27.846" v="121"/>
          <ac:picMkLst>
            <pc:docMk/>
            <pc:sldMk cId="4251466396" sldId="259"/>
            <ac:picMk id="13" creationId="{77A3C524-C836-4AF2-A21C-9CAF47DD9770}"/>
          </ac:picMkLst>
        </pc:picChg>
        <pc:picChg chg="add mod modCrop">
          <ac:chgData name="Zoe Mitchell" userId="S::zoe.mitchell@heathpark.net::a35df58a-4588-4221-8c05-517d01df12ce" providerId="AD" clId="Web-{87D94AB0-B125-BD45-0C37-477146033F29}" dt="2021-06-29T14:45:49.553" v="130" actId="1076"/>
          <ac:picMkLst>
            <pc:docMk/>
            <pc:sldMk cId="4251466396" sldId="259"/>
            <ac:picMk id="14" creationId="{3CA7A449-3CDF-400E-B6FC-664C3A9448DA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4:46:31.915" v="137" actId="1076"/>
          <ac:picMkLst>
            <pc:docMk/>
            <pc:sldMk cId="4251466396" sldId="259"/>
            <ac:picMk id="15" creationId="{13F6E194-1248-49CE-877E-64F129D76112}"/>
          </ac:picMkLst>
        </pc:picChg>
        <pc:picChg chg="add del">
          <ac:chgData name="Zoe Mitchell" userId="S::zoe.mitchell@heathpark.net::a35df58a-4588-4221-8c05-517d01df12ce" providerId="AD" clId="Web-{87D94AB0-B125-BD45-0C37-477146033F29}" dt="2021-06-29T14:44:14.282" v="116"/>
          <ac:picMkLst>
            <pc:docMk/>
            <pc:sldMk cId="4251466396" sldId="259"/>
            <ac:picMk id="18" creationId="{3D641801-855D-465D-97A0-12B61956ADBF}"/>
          </ac:picMkLst>
        </pc:picChg>
        <pc:picChg chg="add del mod">
          <ac:chgData name="Zoe Mitchell" userId="S::zoe.mitchell@heathpark.net::a35df58a-4588-4221-8c05-517d01df12ce" providerId="AD" clId="Web-{87D94AB0-B125-BD45-0C37-477146033F29}" dt="2021-06-29T14:48:33.093" v="144"/>
          <ac:picMkLst>
            <pc:docMk/>
            <pc:sldMk cId="4251466396" sldId="259"/>
            <ac:picMk id="20" creationId="{A9564C55-840A-4BEA-8E1F-2C60765745FB}"/>
          </ac:picMkLst>
        </pc:picChg>
      </pc:sldChg>
      <pc:sldChg chg="addSp delSp modSp add replId">
        <pc:chgData name="Zoe Mitchell" userId="S::zoe.mitchell@heathpark.net::a35df58a-4588-4221-8c05-517d01df12ce" providerId="AD" clId="Web-{87D94AB0-B125-BD45-0C37-477146033F29}" dt="2021-06-29T15:04:48.038" v="241" actId="1076"/>
        <pc:sldMkLst>
          <pc:docMk/>
          <pc:sldMk cId="4119772127" sldId="260"/>
        </pc:sldMkLst>
        <pc:spChg chg="mod">
          <ac:chgData name="Zoe Mitchell" userId="S::zoe.mitchell@heathpark.net::a35df58a-4588-4221-8c05-517d01df12ce" providerId="AD" clId="Web-{87D94AB0-B125-BD45-0C37-477146033F29}" dt="2021-06-29T14:58:19.673" v="191"/>
          <ac:spMkLst>
            <pc:docMk/>
            <pc:sldMk cId="4119772127" sldId="260"/>
            <ac:spMk id="9" creationId="{113F4A9E-7429-40A1-8464-0DABCD9F5C8B}"/>
          </ac:spMkLst>
        </pc:spChg>
        <pc:picChg chg="add mod">
          <ac:chgData name="Zoe Mitchell" userId="S::zoe.mitchell@heathpark.net::a35df58a-4588-4221-8c05-517d01df12ce" providerId="AD" clId="Web-{87D94AB0-B125-BD45-0C37-477146033F29}" dt="2021-06-29T15:04:33.209" v="237" actId="1076"/>
          <ac:picMkLst>
            <pc:docMk/>
            <pc:sldMk cId="4119772127" sldId="260"/>
            <ac:picMk id="2" creationId="{8325481A-3740-4E29-9ED0-C1ED5AB30597}"/>
          </ac:picMkLst>
        </pc:picChg>
        <pc:picChg chg="mod">
          <ac:chgData name="Zoe Mitchell" userId="S::zoe.mitchell@heathpark.net::a35df58a-4588-4221-8c05-517d01df12ce" providerId="AD" clId="Web-{87D94AB0-B125-BD45-0C37-477146033F29}" dt="2021-06-29T15:03:50.081" v="228" actId="1076"/>
          <ac:picMkLst>
            <pc:docMk/>
            <pc:sldMk cId="4119772127" sldId="260"/>
            <ac:picMk id="3" creationId="{82E59184-D0FF-47DF-A831-A736E0879418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4:50:27.147" v="150"/>
          <ac:picMkLst>
            <pc:docMk/>
            <pc:sldMk cId="4119772127" sldId="260"/>
            <ac:picMk id="4" creationId="{7072EA58-CBD2-40EF-AB3D-6EF06ED2FA74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4:50:25.912" v="147"/>
          <ac:picMkLst>
            <pc:docMk/>
            <pc:sldMk cId="4119772127" sldId="260"/>
            <ac:picMk id="5" creationId="{B612B64A-C0A0-4ABF-AFD7-EEE2FF0B9A3E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4:50:31.491" v="153"/>
          <ac:picMkLst>
            <pc:docMk/>
            <pc:sldMk cId="4119772127" sldId="260"/>
            <ac:picMk id="6" creationId="{396A33C7-99A1-47F0-BD9F-D25D3407B28C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4:50:26.365" v="148"/>
          <ac:picMkLst>
            <pc:docMk/>
            <pc:sldMk cId="4119772127" sldId="260"/>
            <ac:picMk id="7" creationId="{693C1042-5EFF-4C13-8654-49112532EBE3}"/>
          </ac:picMkLst>
        </pc:picChg>
        <pc:picChg chg="add del mod">
          <ac:chgData name="Zoe Mitchell" userId="S::zoe.mitchell@heathpark.net::a35df58a-4588-4221-8c05-517d01df12ce" providerId="AD" clId="Web-{87D94AB0-B125-BD45-0C37-477146033F29}" dt="2021-06-29T14:54:28.222" v="173"/>
          <ac:picMkLst>
            <pc:docMk/>
            <pc:sldMk cId="4119772127" sldId="260"/>
            <ac:picMk id="8" creationId="{37C2BCE0-7912-41F7-B86E-386C81AFFE4B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4:54:48.958" v="182" actId="1076"/>
          <ac:picMkLst>
            <pc:docMk/>
            <pc:sldMk cId="4119772127" sldId="260"/>
            <ac:picMk id="11" creationId="{F173CDA9-C66F-4C3C-8523-914E9FA7DADB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5:04:42.209" v="239" actId="1076"/>
          <ac:picMkLst>
            <pc:docMk/>
            <pc:sldMk cId="4119772127" sldId="260"/>
            <ac:picMk id="12" creationId="{9014448B-35E5-4A7D-B6D5-146969738625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5:04:48.038" v="241" actId="1076"/>
          <ac:picMkLst>
            <pc:docMk/>
            <pc:sldMk cId="4119772127" sldId="260"/>
            <ac:picMk id="13" creationId="{FDF1A62F-311C-4829-9852-8A88D9BD4C62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4:50:25.365" v="146"/>
          <ac:picMkLst>
            <pc:docMk/>
            <pc:sldMk cId="4119772127" sldId="260"/>
            <ac:picMk id="14" creationId="{4CD0799D-C71A-4F02-B4CB-4F980E9CA26C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4:50:28.272" v="152"/>
          <ac:picMkLst>
            <pc:docMk/>
            <pc:sldMk cId="4119772127" sldId="260"/>
            <ac:picMk id="16" creationId="{E4C6740C-6A48-40DE-AD8D-65986A46F8AC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4:50:26.740" v="149"/>
          <ac:picMkLst>
            <pc:docMk/>
            <pc:sldMk cId="4119772127" sldId="260"/>
            <ac:picMk id="18" creationId="{EF0373D2-3786-4E38-95CD-C3095B15DEFE}"/>
          </ac:picMkLst>
        </pc:picChg>
        <pc:picChg chg="add mod">
          <ac:chgData name="Zoe Mitchell" userId="S::zoe.mitchell@heathpark.net::a35df58a-4588-4221-8c05-517d01df12ce" providerId="AD" clId="Web-{87D94AB0-B125-BD45-0C37-477146033F29}" dt="2021-06-29T15:04:43.912" v="240" actId="1076"/>
          <ac:picMkLst>
            <pc:docMk/>
            <pc:sldMk cId="4119772127" sldId="260"/>
            <ac:picMk id="19" creationId="{97E6507B-0B95-4E1C-8EF0-A591204FCD56}"/>
          </ac:picMkLst>
        </pc:picChg>
        <pc:picChg chg="del">
          <ac:chgData name="Zoe Mitchell" userId="S::zoe.mitchell@heathpark.net::a35df58a-4588-4221-8c05-517d01df12ce" providerId="AD" clId="Web-{87D94AB0-B125-BD45-0C37-477146033F29}" dt="2021-06-29T14:50:27.584" v="151"/>
          <ac:picMkLst>
            <pc:docMk/>
            <pc:sldMk cId="4119772127" sldId="260"/>
            <ac:picMk id="20" creationId="{F758BF7F-B9A7-494F-913D-F884CE53285C}"/>
          </ac:picMkLst>
        </pc:picChg>
      </pc:sldChg>
    </pc:docChg>
  </pc:docChgLst>
  <pc:docChgLst>
    <pc:chgData name="Zoe Mitchell" userId="a35df58a-4588-4221-8c05-517d01df12ce" providerId="ADAL" clId="{015FFC12-0590-488E-8B60-CE634F0EF8C3}"/>
    <pc:docChg chg="delSld modSld">
      <pc:chgData name="Zoe Mitchell" userId="a35df58a-4588-4221-8c05-517d01df12ce" providerId="ADAL" clId="{015FFC12-0590-488E-8B60-CE634F0EF8C3}" dt="2021-06-25T15:18:33.347" v="24" actId="2696"/>
      <pc:docMkLst>
        <pc:docMk/>
      </pc:docMkLst>
      <pc:sldChg chg="modSp">
        <pc:chgData name="Zoe Mitchell" userId="a35df58a-4588-4221-8c05-517d01df12ce" providerId="ADAL" clId="{015FFC12-0590-488E-8B60-CE634F0EF8C3}" dt="2021-06-25T15:18:00.541" v="3" actId="1076"/>
        <pc:sldMkLst>
          <pc:docMk/>
          <pc:sldMk cId="2639957901" sldId="257"/>
        </pc:sldMkLst>
        <pc:spChg chg="mod">
          <ac:chgData name="Zoe Mitchell" userId="a35df58a-4588-4221-8c05-517d01df12ce" providerId="ADAL" clId="{015FFC12-0590-488E-8B60-CE634F0EF8C3}" dt="2021-06-25T15:17:57.565" v="2" actId="208"/>
          <ac:spMkLst>
            <pc:docMk/>
            <pc:sldMk cId="2639957901" sldId="257"/>
            <ac:spMk id="9" creationId="{113F4A9E-7429-40A1-8464-0DABCD9F5C8B}"/>
          </ac:spMkLst>
        </pc:spChg>
        <pc:graphicFrameChg chg="mod">
          <ac:chgData name="Zoe Mitchell" userId="a35df58a-4588-4221-8c05-517d01df12ce" providerId="ADAL" clId="{015FFC12-0590-488E-8B60-CE634F0EF8C3}" dt="2021-06-25T15:18:00.541" v="3" actId="1076"/>
          <ac:graphicFrameMkLst>
            <pc:docMk/>
            <pc:sldMk cId="2639957901" sldId="257"/>
            <ac:graphicFrameMk id="10" creationId="{AF5AE4D6-D537-473F-AAF0-C75332F797C4}"/>
          </ac:graphicFrameMkLst>
        </pc:graphicFrameChg>
      </pc:sldChg>
      <pc:sldChg chg="del">
        <pc:chgData name="Zoe Mitchell" userId="a35df58a-4588-4221-8c05-517d01df12ce" providerId="ADAL" clId="{015FFC12-0590-488E-8B60-CE634F0EF8C3}" dt="2021-06-25T15:18:33.347" v="24" actId="2696"/>
        <pc:sldMkLst>
          <pc:docMk/>
          <pc:sldMk cId="3738882045" sldId="258"/>
        </pc:sldMkLst>
      </pc:sldChg>
      <pc:sldChg chg="modSp">
        <pc:chgData name="Zoe Mitchell" userId="a35df58a-4588-4221-8c05-517d01df12ce" providerId="ADAL" clId="{015FFC12-0590-488E-8B60-CE634F0EF8C3}" dt="2021-06-25T15:18:30.596" v="23" actId="1076"/>
        <pc:sldMkLst>
          <pc:docMk/>
          <pc:sldMk cId="4251466396" sldId="259"/>
        </pc:sldMkLst>
        <pc:spChg chg="mod">
          <ac:chgData name="Zoe Mitchell" userId="a35df58a-4588-4221-8c05-517d01df12ce" providerId="ADAL" clId="{015FFC12-0590-488E-8B60-CE634F0EF8C3}" dt="2021-06-25T15:18:25.972" v="22" actId="1076"/>
          <ac:spMkLst>
            <pc:docMk/>
            <pc:sldMk cId="4251466396" sldId="259"/>
            <ac:spMk id="9" creationId="{113F4A9E-7429-40A1-8464-0DABCD9F5C8B}"/>
          </ac:spMkLst>
        </pc:spChg>
        <pc:graphicFrameChg chg="mod">
          <ac:chgData name="Zoe Mitchell" userId="a35df58a-4588-4221-8c05-517d01df12ce" providerId="ADAL" clId="{015FFC12-0590-488E-8B60-CE634F0EF8C3}" dt="2021-06-25T15:18:24.476" v="21" actId="1076"/>
          <ac:graphicFrameMkLst>
            <pc:docMk/>
            <pc:sldMk cId="4251466396" sldId="259"/>
            <ac:graphicFrameMk id="10" creationId="{AF5AE4D6-D537-473F-AAF0-C75332F797C4}"/>
          </ac:graphicFrameMkLst>
        </pc:graphicFrameChg>
        <pc:picChg chg="mod">
          <ac:chgData name="Zoe Mitchell" userId="a35df58a-4588-4221-8c05-517d01df12ce" providerId="ADAL" clId="{015FFC12-0590-488E-8B60-CE634F0EF8C3}" dt="2021-06-25T15:18:30.596" v="23" actId="1076"/>
          <ac:picMkLst>
            <pc:docMk/>
            <pc:sldMk cId="4251466396" sldId="259"/>
            <ac:picMk id="6" creationId="{54064A70-66BB-4331-BFFD-BCD878610B63}"/>
          </ac:picMkLst>
        </pc:picChg>
      </pc:sldChg>
    </pc:docChg>
  </pc:docChgLst>
  <pc:docChgLst>
    <pc:chgData name="Zoe Mitchell" userId="S::zoe.mitchell@heathpark.net::a35df58a-4588-4221-8c05-517d01df12ce" providerId="AD" clId="Web-{2563432A-301D-494B-9647-AC9F802F6BA5}"/>
    <pc:docChg chg="modSld">
      <pc:chgData name="Zoe Mitchell" userId="S::zoe.mitchell@heathpark.net::a35df58a-4588-4221-8c05-517d01df12ce" providerId="AD" clId="Web-{2563432A-301D-494B-9647-AC9F802F6BA5}" dt="2021-06-30T09:58:20.139" v="110" actId="1076"/>
      <pc:docMkLst>
        <pc:docMk/>
      </pc:docMkLst>
      <pc:sldChg chg="addSp delSp modSp">
        <pc:chgData name="Zoe Mitchell" userId="S::zoe.mitchell@heathpark.net::a35df58a-4588-4221-8c05-517d01df12ce" providerId="AD" clId="Web-{2563432A-301D-494B-9647-AC9F802F6BA5}" dt="2021-06-30T09:50:59.239" v="1"/>
        <pc:sldMkLst>
          <pc:docMk/>
          <pc:sldMk cId="2639957901" sldId="257"/>
        </pc:sldMkLst>
        <pc:picChg chg="add del mod">
          <ac:chgData name="Zoe Mitchell" userId="S::zoe.mitchell@heathpark.net::a35df58a-4588-4221-8c05-517d01df12ce" providerId="AD" clId="Web-{2563432A-301D-494B-9647-AC9F802F6BA5}" dt="2021-06-30T09:50:59.239" v="1"/>
          <ac:picMkLst>
            <pc:docMk/>
            <pc:sldMk cId="2639957901" sldId="257"/>
            <ac:picMk id="2" creationId="{1887C9BA-607F-4D9F-A7E6-962F1E56A7DA}"/>
          </ac:picMkLst>
        </pc:picChg>
      </pc:sldChg>
      <pc:sldChg chg="addSp delSp modSp">
        <pc:chgData name="Zoe Mitchell" userId="S::zoe.mitchell@heathpark.net::a35df58a-4588-4221-8c05-517d01df12ce" providerId="AD" clId="Web-{2563432A-301D-494B-9647-AC9F802F6BA5}" dt="2021-06-30T09:58:20.139" v="110" actId="1076"/>
        <pc:sldMkLst>
          <pc:docMk/>
          <pc:sldMk cId="4251466396" sldId="259"/>
        </pc:sldMkLst>
        <pc:grpChg chg="mod ord">
          <ac:chgData name="Zoe Mitchell" userId="S::zoe.mitchell@heathpark.net::a35df58a-4588-4221-8c05-517d01df12ce" providerId="AD" clId="Web-{2563432A-301D-494B-9647-AC9F802F6BA5}" dt="2021-06-30T09:58:20.139" v="110" actId="1076"/>
          <ac:grpSpMkLst>
            <pc:docMk/>
            <pc:sldMk cId="4251466396" sldId="259"/>
            <ac:grpSpMk id="16" creationId="{86A29D72-D738-4D02-A27D-0052D0550AE6}"/>
          </ac:grpSpMkLst>
        </pc:grpChg>
        <pc:grpChg chg="add del">
          <ac:chgData name="Zoe Mitchell" userId="S::zoe.mitchell@heathpark.net::a35df58a-4588-4221-8c05-517d01df12ce" providerId="AD" clId="Web-{2563432A-301D-494B-9647-AC9F802F6BA5}" dt="2021-06-30T09:53:15.523" v="29"/>
          <ac:grpSpMkLst>
            <pc:docMk/>
            <pc:sldMk cId="4251466396" sldId="259"/>
            <ac:grpSpMk id="19" creationId="{13E3BEAD-E65C-4CBF-B983-A6F97F0E2310}"/>
          </ac:grpSpMkLst>
        </pc:grpChg>
        <pc:graphicFrameChg chg="mod modGraphic">
          <ac:chgData name="Zoe Mitchell" userId="S::zoe.mitchell@heathpark.net::a35df58a-4588-4221-8c05-517d01df12ce" providerId="AD" clId="Web-{2563432A-301D-494B-9647-AC9F802F6BA5}" dt="2021-06-30T09:57:50.561" v="102"/>
          <ac:graphicFrameMkLst>
            <pc:docMk/>
            <pc:sldMk cId="4251466396" sldId="259"/>
            <ac:graphicFrameMk id="10" creationId="{AF5AE4D6-D537-473F-AAF0-C75332F797C4}"/>
          </ac:graphicFrameMkLst>
        </pc:graphicFrameChg>
        <pc:picChg chg="add del mod">
          <ac:chgData name="Zoe Mitchell" userId="S::zoe.mitchell@heathpark.net::a35df58a-4588-4221-8c05-517d01df12ce" providerId="AD" clId="Web-{2563432A-301D-494B-9647-AC9F802F6BA5}" dt="2021-06-30T09:51:36.411" v="13"/>
          <ac:picMkLst>
            <pc:docMk/>
            <pc:sldMk cId="4251466396" sldId="259"/>
            <ac:picMk id="2" creationId="{9C7C96FE-0B49-4FB3-9709-322D6E746D8E}"/>
          </ac:picMkLst>
        </pc:picChg>
        <pc:picChg chg="mod">
          <ac:chgData name="Zoe Mitchell" userId="S::zoe.mitchell@heathpark.net::a35df58a-4588-4221-8c05-517d01df12ce" providerId="AD" clId="Web-{2563432A-301D-494B-9647-AC9F802F6BA5}" dt="2021-06-30T09:56:59.559" v="80" actId="1076"/>
          <ac:picMkLst>
            <pc:docMk/>
            <pc:sldMk cId="4251466396" sldId="259"/>
            <ac:picMk id="3" creationId="{82E59184-D0FF-47DF-A831-A736E0879418}"/>
          </ac:picMkLst>
        </pc:picChg>
        <pc:picChg chg="add mod">
          <ac:chgData name="Zoe Mitchell" userId="S::zoe.mitchell@heathpark.net::a35df58a-4588-4221-8c05-517d01df12ce" providerId="AD" clId="Web-{2563432A-301D-494B-9647-AC9F802F6BA5}" dt="2021-06-30T09:56:50.637" v="75" actId="1076"/>
          <ac:picMkLst>
            <pc:docMk/>
            <pc:sldMk cId="4251466396" sldId="259"/>
            <ac:picMk id="4" creationId="{966DF47A-D7C8-4096-8DF5-2DCDB15FB7D8}"/>
          </ac:picMkLst>
        </pc:picChg>
        <pc:picChg chg="del mod topLvl">
          <ac:chgData name="Zoe Mitchell" userId="S::zoe.mitchell@heathpark.net::a35df58a-4588-4221-8c05-517d01df12ce" providerId="AD" clId="Web-{2563432A-301D-494B-9647-AC9F802F6BA5}" dt="2021-06-30T09:53:15.523" v="29"/>
          <ac:picMkLst>
            <pc:docMk/>
            <pc:sldMk cId="4251466396" sldId="259"/>
            <ac:picMk id="5" creationId="{2380974E-7D25-40E0-8BE7-9492A560841B}"/>
          </ac:picMkLst>
        </pc:picChg>
        <pc:picChg chg="mod">
          <ac:chgData name="Zoe Mitchell" userId="S::zoe.mitchell@heathpark.net::a35df58a-4588-4221-8c05-517d01df12ce" providerId="AD" clId="Web-{2563432A-301D-494B-9647-AC9F802F6BA5}" dt="2021-06-30T09:56:46.434" v="73" actId="14100"/>
          <ac:picMkLst>
            <pc:docMk/>
            <pc:sldMk cId="4251466396" sldId="259"/>
            <ac:picMk id="6" creationId="{54064A70-66BB-4331-BFFD-BCD878610B63}"/>
          </ac:picMkLst>
        </pc:picChg>
        <pc:picChg chg="add mod ord">
          <ac:chgData name="Zoe Mitchell" userId="S::zoe.mitchell@heathpark.net::a35df58a-4588-4221-8c05-517d01df12ce" providerId="AD" clId="Web-{2563432A-301D-494B-9647-AC9F802F6BA5}" dt="2021-06-30T09:56:48.528" v="74" actId="1076"/>
          <ac:picMkLst>
            <pc:docMk/>
            <pc:sldMk cId="4251466396" sldId="259"/>
            <ac:picMk id="7" creationId="{353D89B7-3DC8-4CF5-BB9E-B53A0DAE2F39}"/>
          </ac:picMkLst>
        </pc:picChg>
        <pc:picChg chg="mod ord topLvl">
          <ac:chgData name="Zoe Mitchell" userId="S::zoe.mitchell@heathpark.net::a35df58a-4588-4221-8c05-517d01df12ce" providerId="AD" clId="Web-{2563432A-301D-494B-9647-AC9F802F6BA5}" dt="2021-06-30T09:57:03.294" v="82" actId="1076"/>
          <ac:picMkLst>
            <pc:docMk/>
            <pc:sldMk cId="4251466396" sldId="259"/>
            <ac:picMk id="8" creationId="{80F14331-4A8F-4F44-BBC8-70E57637EDFE}"/>
          </ac:picMkLst>
        </pc:picChg>
        <pc:picChg chg="add del mod ord modCrop">
          <ac:chgData name="Zoe Mitchell" userId="S::zoe.mitchell@heathpark.net::a35df58a-4588-4221-8c05-517d01df12ce" providerId="AD" clId="Web-{2563432A-301D-494B-9647-AC9F802F6BA5}" dt="2021-06-30T09:55:13.401" v="56"/>
          <ac:picMkLst>
            <pc:docMk/>
            <pc:sldMk cId="4251466396" sldId="259"/>
            <ac:picMk id="11" creationId="{8D10E96B-66D1-4A54-8D0A-5F13BF7899CB}"/>
          </ac:picMkLst>
        </pc:picChg>
        <pc:picChg chg="add mod ord modCrop">
          <ac:chgData name="Zoe Mitchell" userId="S::zoe.mitchell@heathpark.net::a35df58a-4588-4221-8c05-517d01df12ce" providerId="AD" clId="Web-{2563432A-301D-494B-9647-AC9F802F6BA5}" dt="2021-06-30T09:57:01.184" v="81" actId="1076"/>
          <ac:picMkLst>
            <pc:docMk/>
            <pc:sldMk cId="4251466396" sldId="259"/>
            <ac:picMk id="12" creationId="{087B0EC7-70B8-4CE0-A971-B6B8A3E7BECE}"/>
          </ac:picMkLst>
        </pc:picChg>
        <pc:picChg chg="mod">
          <ac:chgData name="Zoe Mitchell" userId="S::zoe.mitchell@heathpark.net::a35df58a-4588-4221-8c05-517d01df12ce" providerId="AD" clId="Web-{2563432A-301D-494B-9647-AC9F802F6BA5}" dt="2021-06-30T09:52:24.944" v="22" actId="1076"/>
          <ac:picMkLst>
            <pc:docMk/>
            <pc:sldMk cId="4251466396" sldId="259"/>
            <ac:picMk id="15" creationId="{13F6E194-1248-49CE-877E-64F129D76112}"/>
          </ac:picMkLst>
        </pc:picChg>
      </pc:sldChg>
      <pc:sldChg chg="addSp delSp modSp">
        <pc:chgData name="Zoe Mitchell" userId="S::zoe.mitchell@heathpark.net::a35df58a-4588-4221-8c05-517d01df12ce" providerId="AD" clId="Web-{2563432A-301D-494B-9647-AC9F802F6BA5}" dt="2021-06-30T09:58:13.045" v="109" actId="1076"/>
        <pc:sldMkLst>
          <pc:docMk/>
          <pc:sldMk cId="4119772127" sldId="260"/>
        </pc:sldMkLst>
        <pc:spChg chg="mod">
          <ac:chgData name="Zoe Mitchell" userId="S::zoe.mitchell@heathpark.net::a35df58a-4588-4221-8c05-517d01df12ce" providerId="AD" clId="Web-{2563432A-301D-494B-9647-AC9F802F6BA5}" dt="2021-06-30T09:58:13.045" v="109" actId="1076"/>
          <ac:spMkLst>
            <pc:docMk/>
            <pc:sldMk cId="4119772127" sldId="260"/>
            <ac:spMk id="9" creationId="{113F4A9E-7429-40A1-8464-0DABCD9F5C8B}"/>
          </ac:spMkLst>
        </pc:spChg>
        <pc:graphicFrameChg chg="mod modGraphic">
          <ac:chgData name="Zoe Mitchell" userId="S::zoe.mitchell@heathpark.net::a35df58a-4588-4221-8c05-517d01df12ce" providerId="AD" clId="Web-{2563432A-301D-494B-9647-AC9F802F6BA5}" dt="2021-06-30T09:58:03.311" v="108"/>
          <ac:graphicFrameMkLst>
            <pc:docMk/>
            <pc:sldMk cId="4119772127" sldId="260"/>
            <ac:graphicFrameMk id="10" creationId="{AF5AE4D6-D537-473F-AAF0-C75332F797C4}"/>
          </ac:graphicFrameMkLst>
        </pc:graphicFrameChg>
        <pc:picChg chg="mod">
          <ac:chgData name="Zoe Mitchell" userId="S::zoe.mitchell@heathpark.net::a35df58a-4588-4221-8c05-517d01df12ce" providerId="AD" clId="Web-{2563432A-301D-494B-9647-AC9F802F6BA5}" dt="2021-06-30T09:55:00.666" v="55" actId="1076"/>
          <ac:picMkLst>
            <pc:docMk/>
            <pc:sldMk cId="4119772127" sldId="260"/>
            <ac:picMk id="2" creationId="{8325481A-3740-4E29-9ED0-C1ED5AB30597}"/>
          </ac:picMkLst>
        </pc:picChg>
        <pc:picChg chg="add del mod">
          <ac:chgData name="Zoe Mitchell" userId="S::zoe.mitchell@heathpark.net::a35df58a-4588-4221-8c05-517d01df12ce" providerId="AD" clId="Web-{2563432A-301D-494B-9647-AC9F802F6BA5}" dt="2021-06-30T09:54:03.805" v="38"/>
          <ac:picMkLst>
            <pc:docMk/>
            <pc:sldMk cId="4119772127" sldId="260"/>
            <ac:picMk id="4" creationId="{BABEAE35-4FDC-4D6F-833D-504603B62223}"/>
          </ac:picMkLst>
        </pc:picChg>
        <pc:picChg chg="add del mod">
          <ac:chgData name="Zoe Mitchell" userId="S::zoe.mitchell@heathpark.net::a35df58a-4588-4221-8c05-517d01df12ce" providerId="AD" clId="Web-{2563432A-301D-494B-9647-AC9F802F6BA5}" dt="2021-06-30T09:53:12.648" v="28"/>
          <ac:picMkLst>
            <pc:docMk/>
            <pc:sldMk cId="4119772127" sldId="260"/>
            <ac:picMk id="5" creationId="{6795E8B1-1EF8-4852-A6CE-D37BEBF27064}"/>
          </ac:picMkLst>
        </pc:picChg>
        <pc:picChg chg="add mod">
          <ac:chgData name="Zoe Mitchell" userId="S::zoe.mitchell@heathpark.net::a35df58a-4588-4221-8c05-517d01df12ce" providerId="AD" clId="Web-{2563432A-301D-494B-9647-AC9F802F6BA5}" dt="2021-06-30T09:54:46.884" v="49" actId="1076"/>
          <ac:picMkLst>
            <pc:docMk/>
            <pc:sldMk cId="4119772127" sldId="260"/>
            <ac:picMk id="6" creationId="{5058ACB8-87E0-4D09-BF46-E85FADB58320}"/>
          </ac:picMkLst>
        </pc:picChg>
        <pc:picChg chg="add mod">
          <ac:chgData name="Zoe Mitchell" userId="S::zoe.mitchell@heathpark.net::a35df58a-4588-4221-8c05-517d01df12ce" providerId="AD" clId="Web-{2563432A-301D-494B-9647-AC9F802F6BA5}" dt="2021-06-30T09:57:37.560" v="88" actId="1076"/>
          <ac:picMkLst>
            <pc:docMk/>
            <pc:sldMk cId="4119772127" sldId="260"/>
            <ac:picMk id="7" creationId="{0071BFD2-6EBD-4EB4-B69F-A8F5E10656FE}"/>
          </ac:picMkLst>
        </pc:picChg>
        <pc:picChg chg="mod">
          <ac:chgData name="Zoe Mitchell" userId="S::zoe.mitchell@heathpark.net::a35df58a-4588-4221-8c05-517d01df12ce" providerId="AD" clId="Web-{2563432A-301D-494B-9647-AC9F802F6BA5}" dt="2021-06-30T09:54:52.010" v="51" actId="1076"/>
          <ac:picMkLst>
            <pc:docMk/>
            <pc:sldMk cId="4119772127" sldId="260"/>
            <ac:picMk id="12" creationId="{9014448B-35E5-4A7D-B6D5-146969738625}"/>
          </ac:picMkLst>
        </pc:picChg>
        <pc:picChg chg="mod">
          <ac:chgData name="Zoe Mitchell" userId="S::zoe.mitchell@heathpark.net::a35df58a-4588-4221-8c05-517d01df12ce" providerId="AD" clId="Web-{2563432A-301D-494B-9647-AC9F802F6BA5}" dt="2021-06-30T09:57:42.654" v="90" actId="1076"/>
          <ac:picMkLst>
            <pc:docMk/>
            <pc:sldMk cId="4119772127" sldId="260"/>
            <ac:picMk id="13" creationId="{FDF1A62F-311C-4829-9852-8A88D9BD4C62}"/>
          </ac:picMkLst>
        </pc:picChg>
        <pc:picChg chg="mod">
          <ac:chgData name="Zoe Mitchell" userId="S::zoe.mitchell@heathpark.net::a35df58a-4588-4221-8c05-517d01df12ce" providerId="AD" clId="Web-{2563432A-301D-494B-9647-AC9F802F6BA5}" dt="2021-06-30T09:54:54.541" v="52" actId="1076"/>
          <ac:picMkLst>
            <pc:docMk/>
            <pc:sldMk cId="4119772127" sldId="260"/>
            <ac:picMk id="19" creationId="{97E6507B-0B95-4E1C-8EF0-A591204FCD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E916-510F-4A81-A83E-445149B6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B4547-0887-4EF3-AA16-003C2A826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DC53-B636-4D0B-B6B2-275D3B4E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E574E-6E48-43D1-852D-0D81A83F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D6468-4F64-4F50-83FE-001170E5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4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70C8-5D21-4CBF-A3C5-FDF825E9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FA2F7-019E-4268-8638-BACFCADD8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A1BE5-6C96-4122-9A9C-CCDE2485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48D4-FD89-4C00-A24D-19C9EA83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EF81C-1CAC-49F3-86C2-4C7ACF23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2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9299E-7EF7-443B-964A-58D1DC1A4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773DF-90BE-4B16-9C32-2910777C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6E51C-64B6-4B97-99A8-B7690BE2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94463-6655-419D-A3E9-7626B943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C860F-AAB9-47B5-A25B-1D29066A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3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807E-5B4C-4C22-9D66-3D61EE2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51BC6-B920-4F98-AB09-BC2CC7743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8977E-675C-4DB2-AD0C-B1F647B4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D25E-8141-4A6E-8BC6-8C85F29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30E1F-317F-45F8-87B1-A9A1734C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1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F180-AD8D-4876-9875-9B034603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15FB9-DA02-45E0-826B-86D935A40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40748-705C-45D3-BAE9-36E4C850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7A0F-C779-4C4F-B05A-5106D5AA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0B26-AD99-4A3C-93D1-C5D1D409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6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20A3-5785-4C04-9348-A1C4CB75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968B-8124-441C-8A18-CE500CA6D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0B9FC-FD49-42F0-9D6F-48810324E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51E75-D15C-4395-B2B7-EF8CEF7B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417FD-EBB9-4A94-A888-BB646E4C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18788-C45D-47B1-8209-85E4A961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7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DA18-ECCC-48D2-BE61-052ABB50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FFC8F-F824-4478-BE04-6FB0FB141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9776A-B2DE-48E6-BBCC-24A0B1AB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72ACD-2741-445A-9683-49CC10DBD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54CC4-FCF4-476D-9411-49F1119E2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C9CE1-930C-4F05-82A9-78402501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F7167-C12B-4C78-8959-C1442377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3785C-5265-41B3-8EFF-B502B667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195F-D105-4700-B830-7E1BE938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52C73-78FF-4495-A939-A6608CBE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B979C-AD41-4514-B256-58D0901E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E0257-6A55-4349-AA53-2FECEAFD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9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8E35A-FA88-4DF4-B649-ACA21946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B9C37-8B2D-4F29-9A1A-7D11412C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3619B-68D9-4293-9C7E-B669861F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0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C41F-D6B5-4DC5-81AA-0CCEB724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9F3A-318C-4159-BF6F-AE71677E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001CE-7D7F-4927-857A-6907B25F2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71FF3-8C5E-4809-AEC1-299AFEBD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A0DCD-6016-4867-B917-74A44468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1414B-C8C1-49B3-AC20-CC42DC0A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E752-4E7A-4A64-B6CC-A638287E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45246-18F3-400A-8252-CC6BFD5BC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33E25-FA18-493F-BF0E-649E6DC3A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4CD63-58EE-4F23-93D8-32197820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6103B-8FE2-43FE-882A-DA865845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852BD-84C9-4157-90E3-F399CC62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5DC24-B29B-4A56-9E10-C8C0B04F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F8F13-55F2-4D07-B696-53FF1829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5C2B-DB38-4CFB-BE33-C1646ACF2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B991-AD4B-4A1B-A6FF-F9E9AE693B2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3DBB-812F-46C0-B7CA-8ED87D67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A8E5-C11C-458F-8AB4-03EC4FD7C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A848-4A2F-4B11-A1EC-F05202295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59184-D0FF-47DF-A831-A736E0879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81" y="238493"/>
            <a:ext cx="1323410" cy="1851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3F4A9E-7429-40A1-8464-0DABCD9F5C8B}"/>
              </a:ext>
            </a:extLst>
          </p:cNvPr>
          <p:cNvSpPr txBox="1"/>
          <p:nvPr/>
        </p:nvSpPr>
        <p:spPr>
          <a:xfrm>
            <a:off x="340869" y="240164"/>
            <a:ext cx="5185557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2800" b="1" dirty="0">
                <a:latin typeface="Berlin Sans FB Demi"/>
              </a:rPr>
              <a:t>Congratulations to Heath Park</a:t>
            </a:r>
          </a:p>
          <a:p>
            <a:pPr algn="ctr"/>
            <a:r>
              <a:rPr lang="en-GB" sz="2800" b="1" dirty="0">
                <a:latin typeface="Berlin Sans FB Demi"/>
              </a:rPr>
              <a:t>Football Euro Winners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5AE4D6-D537-473F-AAF0-C75332F79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14842"/>
              </p:ext>
            </p:extLst>
          </p:nvPr>
        </p:nvGraphicFramePr>
        <p:xfrm>
          <a:off x="363960" y="1464401"/>
          <a:ext cx="2832898" cy="4830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561">
                  <a:extLst>
                    <a:ext uri="{9D8B030D-6E8A-4147-A177-3AD203B41FA5}">
                      <a16:colId xmlns:a16="http://schemas.microsoft.com/office/drawing/2014/main" val="614236310"/>
                    </a:ext>
                  </a:extLst>
                </a:gridCol>
                <a:gridCol w="1542337">
                  <a:extLst>
                    <a:ext uri="{9D8B030D-6E8A-4147-A177-3AD203B41FA5}">
                      <a16:colId xmlns:a16="http://schemas.microsoft.com/office/drawing/2014/main" val="1338017325"/>
                    </a:ext>
                  </a:extLst>
                </a:gridCol>
              </a:tblGrid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Y8 X Girls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028860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Y8 Y Girls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411239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Y8 X Boys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England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457703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Y8 Y Boys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Belgium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540914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Y9 X 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Sweden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156023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Y9 Y 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Belgium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504390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Y10 X 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Italy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360351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Y10 Y 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Italy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912572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Y11 X 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Netherlands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339081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Y11 Y 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England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901690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text, vector graphics, soft drink&#10;&#10;Description automatically generated">
            <a:extLst>
              <a:ext uri="{FF2B5EF4-FFF2-40B4-BE49-F238E27FC236}">
                <a16:creationId xmlns:a16="http://schemas.microsoft.com/office/drawing/2014/main" id="{F173CDA9-C66F-4C3C-8523-914E9FA7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37" y="5178580"/>
            <a:ext cx="5607050" cy="167942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014448B-35E5-4A7D-B6D5-146969738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874" y="321572"/>
            <a:ext cx="3070241" cy="228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97E6507B-0B95-4E1C-8EF0-A591204FC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11" y="130321"/>
            <a:ext cx="1571992" cy="128668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058ACB8-87E0-4D09-BF46-E85FADB583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95" t="22305" r="687" b="14002"/>
          <a:stretch/>
        </p:blipFill>
        <p:spPr>
          <a:xfrm>
            <a:off x="4250624" y="3767088"/>
            <a:ext cx="2649386" cy="225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071BFD2-6EBD-4EB4-B69F-A8F5E1065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43" y="5178507"/>
            <a:ext cx="1770862" cy="130214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838989C-3FB0-477B-8E3C-840EF4733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564" y="2786014"/>
            <a:ext cx="2946400" cy="221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34773B8A-B54C-4AEF-84B0-42B3557119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5284" y="2261687"/>
            <a:ext cx="1084943" cy="1359118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7A119BF4-63E9-43B0-BAAF-69DA44807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1522845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53A6B55-5110-4E5C-96EC-93E16E67A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43" y="1322325"/>
            <a:ext cx="1124317" cy="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641801-855D-465D-97A0-12B61956A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6" y="1282280"/>
            <a:ext cx="6858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CBF39C-B47D-4B81-8544-F8455557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22" y="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59184-D0FF-47DF-A831-A736E0879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06" y="5075051"/>
            <a:ext cx="1208849" cy="1759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3F4A9E-7429-40A1-8464-0DABCD9F5C8B}"/>
              </a:ext>
            </a:extLst>
          </p:cNvPr>
          <p:cNvSpPr txBox="1"/>
          <p:nvPr/>
        </p:nvSpPr>
        <p:spPr>
          <a:xfrm>
            <a:off x="406077" y="378976"/>
            <a:ext cx="503244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2400" b="1" dirty="0">
                <a:latin typeface="Berlin Sans FB Demi"/>
              </a:rPr>
              <a:t>Congratulations to our Heath Park</a:t>
            </a:r>
          </a:p>
          <a:p>
            <a:pPr algn="ctr"/>
            <a:r>
              <a:rPr lang="en-GB" sz="2400" b="1" dirty="0">
                <a:latin typeface="Berlin Sans FB Demi"/>
              </a:rPr>
              <a:t>Tennis Euro Winners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5AE4D6-D537-473F-AAF0-C75332F79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92458"/>
              </p:ext>
            </p:extLst>
          </p:nvPr>
        </p:nvGraphicFramePr>
        <p:xfrm>
          <a:off x="427460" y="1631530"/>
          <a:ext cx="3080220" cy="4830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614236310"/>
                    </a:ext>
                  </a:extLst>
                </a:gridCol>
                <a:gridCol w="1803552">
                  <a:extLst>
                    <a:ext uri="{9D8B030D-6E8A-4147-A177-3AD203B41FA5}">
                      <a16:colId xmlns:a16="http://schemas.microsoft.com/office/drawing/2014/main" val="1338017325"/>
                    </a:ext>
                  </a:extLst>
                </a:gridCol>
              </a:tblGrid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Y8 X Girls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Sweden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28860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Y8 Y Girls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France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11239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Y8 X Boys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Italy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57703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Y8 Y Boys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Spain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540914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Y9 X Band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Spain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56023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Y9 Y Band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Portugal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04390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Y10 X Band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Belgium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60351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Y10 Y Band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England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12572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Y11 X Band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Italy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39081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Y11 Y Band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Russia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016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4064A70-66BB-4331-BFFD-BCD878610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94" y="224310"/>
            <a:ext cx="1723882" cy="17123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A29D72-D738-4D02-A27D-0052D0550AE6}"/>
              </a:ext>
            </a:extLst>
          </p:cNvPr>
          <p:cNvGrpSpPr/>
          <p:nvPr/>
        </p:nvGrpSpPr>
        <p:grpSpPr>
          <a:xfrm>
            <a:off x="3764889" y="1753525"/>
            <a:ext cx="2768095" cy="2608182"/>
            <a:chOff x="4125685" y="3502084"/>
            <a:chExt cx="2768095" cy="2608182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3CA7A449-3CDF-400E-B6FC-664C3A944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428" t="18543" r="13930" b="-1325"/>
            <a:stretch/>
          </p:blipFill>
          <p:spPr>
            <a:xfrm>
              <a:off x="4125685" y="3502084"/>
              <a:ext cx="2768095" cy="24113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13F6E194-1248-49CE-877E-64F129D76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500000">
              <a:off x="4428259" y="4852965"/>
              <a:ext cx="631372" cy="1257301"/>
            </a:xfrm>
            <a:prstGeom prst="rect">
              <a:avLst/>
            </a:prstGeom>
          </p:spPr>
        </p:pic>
      </p:grpSp>
      <p:pic>
        <p:nvPicPr>
          <p:cNvPr id="7" name="Picture 10" descr="A picture containing person, outdoor, ground, sport&#10;&#10;Description automatically generated">
            <a:extLst>
              <a:ext uri="{FF2B5EF4-FFF2-40B4-BE49-F238E27FC236}">
                <a16:creationId xmlns:a16="http://schemas.microsoft.com/office/drawing/2014/main" id="{353D89B7-3DC8-4CF5-BB9E-B53A0DAE2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401" y="114301"/>
            <a:ext cx="3239654" cy="242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DF47A-D7C8-4096-8DF5-2DCDB15FB7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6304749" y="447327"/>
            <a:ext cx="1317504" cy="1533052"/>
          </a:xfrm>
          <a:prstGeom prst="rect">
            <a:avLst/>
          </a:prstGeom>
        </p:spPr>
      </p:pic>
      <p:pic>
        <p:nvPicPr>
          <p:cNvPr id="12" name="Picture 12" descr="A picture containing person, outdoor, posing, group&#10;&#10;Description automatically generated">
            <a:extLst>
              <a:ext uri="{FF2B5EF4-FFF2-40B4-BE49-F238E27FC236}">
                <a16:creationId xmlns:a16="http://schemas.microsoft.com/office/drawing/2014/main" id="{087B0EC7-70B8-4CE0-A971-B6B8A3E7BE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511" r="-261" b="315"/>
          <a:stretch/>
        </p:blipFill>
        <p:spPr>
          <a:xfrm>
            <a:off x="8719127" y="2743200"/>
            <a:ext cx="2750354" cy="311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0F14331-4A8F-4F44-BBC8-70E57637ED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3373" y="4970209"/>
            <a:ext cx="1388672" cy="1453046"/>
          </a:xfrm>
          <a:prstGeom prst="rect">
            <a:avLst/>
          </a:prstGeom>
        </p:spPr>
      </p:pic>
      <p:pic>
        <p:nvPicPr>
          <p:cNvPr id="5" name="Picture 10" descr="A group of people posing for a photo on a tennis court&#10;&#10;Description automatically generated">
            <a:extLst>
              <a:ext uri="{FF2B5EF4-FFF2-40B4-BE49-F238E27FC236}">
                <a16:creationId xmlns:a16="http://schemas.microsoft.com/office/drawing/2014/main" id="{27904126-84FC-4C9D-8074-EB8A91FC05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5810" y="4425372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77D2025-E6B3-452A-8B30-DC90E732C4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000" y="4985309"/>
            <a:ext cx="1219200" cy="15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94497996EC9E46A23C7931DE18EBFA" ma:contentTypeVersion="16" ma:contentTypeDescription="Create a new document." ma:contentTypeScope="" ma:versionID="94f2984a1c86c4fec950d391d4742173">
  <xsd:schema xmlns:xsd="http://www.w3.org/2001/XMLSchema" xmlns:xs="http://www.w3.org/2001/XMLSchema" xmlns:p="http://schemas.microsoft.com/office/2006/metadata/properties" xmlns:ns1="http://schemas.microsoft.com/sharepoint/v3" xmlns:ns3="889ce45f-9b7c-495b-b8de-855c4e00310f" xmlns:ns4="f11f3b78-9b47-4c22-bae6-24605bd330a3" targetNamespace="http://schemas.microsoft.com/office/2006/metadata/properties" ma:root="true" ma:fieldsID="b752706973640e8cd8ebc936fc149287" ns1:_="" ns3:_="" ns4:_="">
    <xsd:import namespace="http://schemas.microsoft.com/sharepoint/v3"/>
    <xsd:import namespace="889ce45f-9b7c-495b-b8de-855c4e00310f"/>
    <xsd:import namespace="f11f3b78-9b47-4c22-bae6-24605bd330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ce45f-9b7c-495b-b8de-855c4e003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f3b78-9b47-4c22-bae6-24605bd33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9648A1-3715-45C6-86AF-6634921C9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9ce45f-9b7c-495b-b8de-855c4e00310f"/>
    <ds:schemaRef ds:uri="f11f3b78-9b47-4c22-bae6-24605bd33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6D79C4-0D53-449E-8E65-803946965A55}">
  <ds:schemaRefs>
    <ds:schemaRef ds:uri="f11f3b78-9b47-4c22-bae6-24605bd330a3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89ce45f-9b7c-495b-b8de-855c4e00310f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3E6D85-8C64-46C8-B892-536667A0FA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87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Mitchell</dc:creator>
  <cp:lastModifiedBy>Zoe Mitchell</cp:lastModifiedBy>
  <cp:revision>211</cp:revision>
  <dcterms:created xsi:type="dcterms:W3CDTF">2021-06-25T14:52:31Z</dcterms:created>
  <dcterms:modified xsi:type="dcterms:W3CDTF">2021-06-30T12:31:48Z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0x0101004F94497996EC9E46A23C7931DE18EBFA</vt:lpwstr>
  </property>
</Properties>
</file>