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48B8F-B0B4-409A-A29B-F99B92D7CB95}" v="190" dt="2022-04-01T12:05:25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picture containing building, sky, outdoor&#10;&#10;Description automatically generated">
            <a:extLst>
              <a:ext uri="{FF2B5EF4-FFF2-40B4-BE49-F238E27FC236}">
                <a16:creationId xmlns:a16="http://schemas.microsoft.com/office/drawing/2014/main" id="{8DF27BD9-120D-FAD6-CDE6-810297201A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55" r="-2" b="6388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8" name="Picture 8" descr="A picture containing indoor, metal, area&#10;&#10;Description automatically generated">
            <a:extLst>
              <a:ext uri="{FF2B5EF4-FFF2-40B4-BE49-F238E27FC236}">
                <a16:creationId xmlns:a16="http://schemas.microsoft.com/office/drawing/2014/main" id="{A868F893-9588-2E04-F887-C1A92D8040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7412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77" name="Freeform: Shape 5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8" name="Freeform: Shape 6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19" y="221351"/>
            <a:ext cx="526615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Free Swimming Card - Bentley Bridge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71426" y="1821318"/>
            <a:ext cx="4645989" cy="504575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dirty="0"/>
              <a:t>If you are </a:t>
            </a:r>
            <a:r>
              <a:rPr lang="en-US" sz="2400" u="sng" dirty="0"/>
              <a:t>8-15 years old</a:t>
            </a:r>
            <a:r>
              <a:rPr lang="en-US" sz="2400" dirty="0"/>
              <a:t> and </a:t>
            </a:r>
            <a:r>
              <a:rPr lang="en-US" sz="2400" u="sng" dirty="0"/>
              <a:t>live </a:t>
            </a:r>
            <a:r>
              <a:rPr lang="en-US" sz="2400" dirty="0"/>
              <a:t>in </a:t>
            </a:r>
            <a:r>
              <a:rPr lang="en-US" sz="2400" u="sng" dirty="0"/>
              <a:t>Wolverhampton </a:t>
            </a:r>
            <a:r>
              <a:rPr lang="en-US" sz="2400" dirty="0"/>
              <a:t>you can apply for a free swimming card.</a:t>
            </a:r>
            <a:endParaRPr lang="en-US" sz="2400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2400" dirty="0"/>
              <a:t>This will allow you to swim for free of charge during any public swimming times at Bentley Bridge.</a:t>
            </a:r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/>
              <a:t>Please ask parents to complete the following form and take a council tax bill into Bentley Bridge Swimming and Fitness Centre to receive your card.</a:t>
            </a:r>
            <a:endParaRPr lang="en-US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ea typeface="Calibri"/>
                <a:cs typeface="Calibri"/>
              </a:rPr>
              <a:t>Any questions please ask a member of the PE department.</a:t>
            </a:r>
          </a:p>
          <a:p>
            <a:endParaRPr lang="en-US" sz="24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Free Swimming Card - Bentley Bridge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54</cp:revision>
  <dcterms:created xsi:type="dcterms:W3CDTF">2022-04-01T11:54:51Z</dcterms:created>
  <dcterms:modified xsi:type="dcterms:W3CDTF">2022-04-01T12:05:53Z</dcterms:modified>
</cp:coreProperties>
</file>