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EDDE43-F7F6-6D9B-6634-20EE8849C174}" v="641" dt="2022-09-05T12:16:38.492"/>
    <p1510:client id="{076B6412-2073-899B-FBF5-0B21A7ECAB4F}" v="6" dt="2021-10-19T06:12:49.692"/>
    <p1510:client id="{0D74385B-73EE-AB86-1BDF-5E727C9829F3}" v="24" dt="2022-09-07T16:07:33.073"/>
    <p1510:client id="{224D9AE9-2B35-4540-AD9D-A420EBC65605}" v="233" dt="2020-07-20T10:46:16.801"/>
    <p1510:client id="{29C1BB09-476B-173C-2F80-B938DA84875D}" v="4" dt="2022-10-20T11:21:04.328"/>
    <p1510:client id="{32792A39-2999-B5BD-71C4-43744759B64C}" v="46" dt="2021-09-07T09:36:03.085"/>
    <p1510:client id="{3D52E49D-A438-E5CA-6953-563DE0966AB3}" v="12" dt="2021-09-28T07:35:26.660"/>
    <p1510:client id="{46C65ADA-165D-261C-C55F-F79B954743B9}" v="26" dt="2020-07-20T10:46:57.852"/>
    <p1510:client id="{4B246089-AB1E-0D88-51C3-26BB683E83AB}" v="16" dt="2022-10-31T07:59:17.900"/>
    <p1510:client id="{57713CC5-CF6F-A8DE-9BE6-0FB5A6F29349}" v="23" dt="2021-09-09T14:46:48.556"/>
    <p1510:client id="{6F36AC20-F826-4119-8B6E-AD9FA40047A6}" v="147" dt="2022-10-21T14:41:06.545"/>
    <p1510:client id="{757BADCB-3743-D6DA-7549-92751338B0DC}" v="194" dt="2022-09-05T13:34:25.328"/>
    <p1510:client id="{7D409B05-C1D5-EBE0-A59C-F1D4E12EF365}" v="147" dt="2022-10-21T12:44:02.830"/>
    <p1510:client id="{8D305A27-F5C8-A3DA-733A-83F18A7E9085}" v="3" dt="2021-11-19T10:28:16.127"/>
    <p1510:client id="{96EE55DE-09E1-EC3E-A9C4-FE4075897A26}" v="240" dt="2021-09-27T15:29:17.590"/>
    <p1510:client id="{9E5A9121-293F-375D-E227-84DD810BF2FA}" v="65" dt="2021-09-09T13:37:16.523"/>
    <p1510:client id="{AE890615-1A1C-B419-F177-7CBDAAE1D6EC}" v="16" dt="2021-09-08T09:36:52.002"/>
    <p1510:client id="{BA085B70-22EE-4B92-AF6A-7C31C996EE5B}" v="43" dt="2021-09-27T08:27:46.068"/>
    <p1510:client id="{D7D3CA8B-6929-DE4C-0C82-2254F300F5D9}" v="74" dt="2022-09-07T06:43:35.784"/>
    <p1510:client id="{D8A128F8-45C1-8D2E-6F97-095F479BD527}" v="88" dt="2022-09-05T12:28:02.962"/>
    <p1510:client id="{E123E2EF-AFB6-C59F-1C8C-5C89F29AD169}" v="80" dt="2022-10-21T12:43:17.931"/>
    <p1510:client id="{E6CCEBEA-994A-8194-C441-B9587122496C}" v="826" dt="2021-03-30T09:46:33.6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1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5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24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61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89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7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24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2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40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08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35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FC23C-EE31-4A6C-A0DA-2EDEAF2481EC}" type="datetimeFigureOut">
              <a:rPr lang="en-GB" smtClean="0"/>
              <a:pPr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A7C8D-9893-41EC-9C34-07398E626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583020"/>
              </p:ext>
            </p:extLst>
          </p:nvPr>
        </p:nvGraphicFramePr>
        <p:xfrm>
          <a:off x="93518" y="744071"/>
          <a:ext cx="12057430" cy="5903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456">
                  <a:extLst>
                    <a:ext uri="{9D8B030D-6E8A-4147-A177-3AD203B41FA5}">
                      <a16:colId xmlns:a16="http://schemas.microsoft.com/office/drawing/2014/main" val="3975717725"/>
                    </a:ext>
                  </a:extLst>
                </a:gridCol>
                <a:gridCol w="3365456">
                  <a:extLst>
                    <a:ext uri="{9D8B030D-6E8A-4147-A177-3AD203B41FA5}">
                      <a16:colId xmlns:a16="http://schemas.microsoft.com/office/drawing/2014/main" val="3771138996"/>
                    </a:ext>
                  </a:extLst>
                </a:gridCol>
                <a:gridCol w="3755046">
                  <a:extLst>
                    <a:ext uri="{9D8B030D-6E8A-4147-A177-3AD203B41FA5}">
                      <a16:colId xmlns:a16="http://schemas.microsoft.com/office/drawing/2014/main" val="249137981"/>
                    </a:ext>
                  </a:extLst>
                </a:gridCol>
              </a:tblGrid>
              <a:tr h="811442"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Morning Club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7.30 - 8.30am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Lunch Time Club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KS3/5 11:50-12:25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aseline="0" dirty="0"/>
                        <a:t>KS4- 13:05-13:40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After School</a:t>
                      </a:r>
                      <a:r>
                        <a:rPr lang="en-GB" sz="1400" baseline="0" dirty="0"/>
                        <a:t> Club (3 - 4.15pm)</a:t>
                      </a:r>
                      <a:endParaRPr lang="en-GB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53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(GG)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KS3 Volleyball </a:t>
                      </a:r>
                      <a:r>
                        <a:rPr lang="en-GB" sz="1600" baseline="0" dirty="0">
                          <a:solidFill>
                            <a:srgbClr val="FF0000"/>
                          </a:solidFill>
                        </a:rPr>
                        <a:t>(AM)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KS3 Boys 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 (HV)</a:t>
                      </a:r>
                      <a:endParaRPr lang="en-GB" sz="1600" b="0" i="0" u="none" strike="noStrike" baseline="0" noProof="0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Boys Fitness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(JS)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Girls Netball</a:t>
                      </a:r>
                      <a:r>
                        <a:rPr lang="en-GB" sz="1600" baseline="0" dirty="0">
                          <a:solidFill>
                            <a:srgbClr val="FF0000"/>
                          </a:solidFill>
                        </a:rPr>
                        <a:t> (PR)</a:t>
                      </a:r>
                      <a:endParaRPr lang="en-GB" sz="1600" b="0" i="0" u="none" strike="noStrike" baseline="0" noProof="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Year 9 &amp; 10 Boys Football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(AM)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386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baseline="0" noProof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KS4 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(JS)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Girls Football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(HV/HL/TR)</a:t>
                      </a:r>
                      <a:endParaRPr lang="en-GB" sz="1600" b="0" i="0" u="none" strike="noStrike" baseline="0" noProof="0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KS4 Basketball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(GG)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Staff CPD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379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baseline="0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KS4 Dodgeball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(ML)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</a:rPr>
                        <a:t>KS4 Volleyball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</a:rPr>
                        <a:t>(TR)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Badminton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(ML)</a:t>
                      </a: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endParaRPr lang="en-GB" sz="1600" b="0" i="0" u="none" strike="noStrike" baseline="0" noProof="0" dirty="0"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>
                          <a:solidFill>
                            <a:schemeClr val="tx1"/>
                          </a:solidFill>
                        </a:rPr>
                        <a:t>Girls Fitness</a:t>
                      </a:r>
                      <a:r>
                        <a:rPr lang="en-GB" sz="1600" b="0" i="0" u="none" strike="noStrike" baseline="0" noProof="0">
                          <a:solidFill>
                            <a:srgbClr val="FF0000"/>
                          </a:solidFill>
                        </a:rPr>
                        <a:t> (TR)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229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Fitness Club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(ML)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Basketball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(GG)</a:t>
                      </a:r>
                      <a:endParaRPr lang="en-GB" sz="1600" b="0" i="0" u="none" strike="noStrike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</a:rPr>
                        <a:t>Dodgeball KS3 &amp; KS5 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</a:rPr>
                        <a:t>(GG)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Girls Basketball 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(TR)</a:t>
                      </a:r>
                      <a:endParaRPr lang="en-GB" sz="1600" b="0" i="0" u="none" strike="noStrike" baseline="0" noProof="0" dirty="0">
                        <a:solidFill>
                          <a:srgbClr val="FF0000"/>
                        </a:solidFill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Year 7 &amp; 8 Boys Football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 (JS/GG)</a:t>
                      </a:r>
                      <a:endParaRPr lang="en-GB" sz="1600" b="0" i="0" u="none" strike="noStrike" baseline="0" noProof="0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Year 10 Intervention </a:t>
                      </a:r>
                      <a:r>
                        <a:rPr lang="en-GB" sz="1600" b="0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(FX/ML/AM)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889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Basketball</a:t>
                      </a:r>
                      <a:r>
                        <a:rPr lang="en-GB" sz="16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 (GG)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600" b="0" i="0" u="none" strike="noStrike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STAFF</a:t>
                      </a:r>
                      <a:r>
                        <a:rPr lang="en-GB" sz="1600" baseline="0" dirty="0">
                          <a:solidFill>
                            <a:srgbClr val="FF0000"/>
                          </a:solidFill>
                        </a:rPr>
                        <a:t> SPORT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3519" y="86470"/>
            <a:ext cx="12011890" cy="575681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4400" b="1">
                <a:solidFill>
                  <a:srgbClr val="002060"/>
                </a:solidFill>
              </a:rPr>
              <a:t>Half Term 2: PE Sports Clubs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95947" y="115566"/>
            <a:ext cx="515323" cy="5174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816" y="115566"/>
            <a:ext cx="515323" cy="51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7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4AFF5554640E4FAF6A5971146991E4" ma:contentTypeVersion="18" ma:contentTypeDescription="Create a new document." ma:contentTypeScope="" ma:versionID="ca6191de7fd84d8a706aa4573ccc5abe">
  <xsd:schema xmlns:xsd="http://www.w3.org/2001/XMLSchema" xmlns:xs="http://www.w3.org/2001/XMLSchema" xmlns:p="http://schemas.microsoft.com/office/2006/metadata/properties" xmlns:ns1="http://schemas.microsoft.com/sharepoint/v3" xmlns:ns2="ffb34f12-0b47-435b-bd3c-004fc4d211ad" xmlns:ns3="6ec6978c-224a-4d65-a8d5-b18ef0d5db70" targetNamespace="http://schemas.microsoft.com/office/2006/metadata/properties" ma:root="true" ma:fieldsID="b5d48e3fbf009d28fd5064c36133517f" ns1:_="" ns2:_="" ns3:_="">
    <xsd:import namespace="http://schemas.microsoft.com/sharepoint/v3"/>
    <xsd:import namespace="ffb34f12-0b47-435b-bd3c-004fc4d211ad"/>
    <xsd:import namespace="6ec6978c-224a-4d65-a8d5-b18ef0d5db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b34f12-0b47-435b-bd3c-004fc4d211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8b03a4a-d4d3-44fe-88f8-d4fd2c9ddc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978c-224a-4d65-a8d5-b18ef0d5db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8d9d11e-721c-42b6-b8a8-78b53b3233cb}" ma:internalName="TaxCatchAll" ma:showField="CatchAllData" ma:web="6ec6978c-224a-4d65-a8d5-b18ef0d5db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fb34f12-0b47-435b-bd3c-004fc4d211ad">
      <Terms xmlns="http://schemas.microsoft.com/office/infopath/2007/PartnerControls"/>
    </lcf76f155ced4ddcb4097134ff3c332f>
    <TaxCatchAll xmlns="6ec6978c-224a-4d65-a8d5-b18ef0d5db7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4F0B8F-A608-4973-A20B-7D0DE6ACD23F}">
  <ds:schemaRefs>
    <ds:schemaRef ds:uri="6ec6978c-224a-4d65-a8d5-b18ef0d5db70"/>
    <ds:schemaRef ds:uri="ffb34f12-0b47-435b-bd3c-004fc4d211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B2EDE0C-6D57-4064-A78B-0BCCDBF67475}">
  <ds:schemaRefs>
    <ds:schemaRef ds:uri="6ec6978c-224a-4d65-a8d5-b18ef0d5db70"/>
    <ds:schemaRef ds:uri="ffb34f12-0b47-435b-bd3c-004fc4d211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F4E504F-82B7-46B5-A127-504287ED2C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Heath Park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Parry</dc:creator>
  <cp:revision>33</cp:revision>
  <cp:lastPrinted>2019-09-09T11:44:26Z</cp:lastPrinted>
  <dcterms:created xsi:type="dcterms:W3CDTF">2015-09-07T12:57:39Z</dcterms:created>
  <dcterms:modified xsi:type="dcterms:W3CDTF">2022-10-31T08:21:28Z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0x010100C64AFF5554640E4FAF6A5971146991E4</vt:lpwstr>
  </property>
  <property fmtid="{D5CDD505-2E9C-101B-9397-08002B2CF9AE}" pid="3" name="Order">
    <vt:r8>21800</vt:r8>
  </property>
  <property fmtid="{D5CDD505-2E9C-101B-9397-08002B2CF9AE}" pid="4" name="MediaServiceImageTags">
    <vt:lpwstr/>
  </property>
</Properties>
</file>