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0" r:id="rId6"/>
    <p:sldId id="261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74C44-C420-9F1C-3619-20AB12C09C4C}" v="380" dt="2022-10-18T09:28:49.147"/>
    <p1510:client id="{7563A937-BB67-739F-6259-C82549C91C02}" v="71" dt="2022-11-18T08:20:40.604"/>
    <p1510:client id="{2D035A31-A4EE-4AA8-B54A-BE9A5E26CFC7}" v="190" dt="2022-10-18T13:03:15.545"/>
    <p1510:client id="{66B4A331-F56C-BABC-886E-FFC6CF358275}" v="219" dt="2022-10-21T13:36:26.578"/>
    <p1510:client id="{9C04261A-7D8F-BCE3-0585-4FE96AFA3F3F}" v="22" dt="2022-11-09T08:23:10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5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4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7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9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9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5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9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7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8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athletic game, sport, tennis, dark&#10;&#10;Description automatically generated">
            <a:extLst>
              <a:ext uri="{FF2B5EF4-FFF2-40B4-BE49-F238E27FC236}">
                <a16:creationId xmlns:a16="http://schemas.microsoft.com/office/drawing/2014/main" id="{2EF8E24B-9555-793E-D236-F5342DD88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402" y="56062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FF"/>
                </a:solidFill>
                <a:latin typeface="Bahnschrift"/>
                <a:cs typeface="Calibri Light"/>
              </a:rPr>
              <a:t>CENTRAL SIXTH</a:t>
            </a:r>
            <a:br>
              <a:rPr lang="en-US" sz="5200" b="1" dirty="0">
                <a:latin typeface="Bahnschrift"/>
                <a:cs typeface="Calibri Light"/>
              </a:rPr>
            </a:br>
            <a:r>
              <a:rPr lang="en-US" sz="5200" b="1" dirty="0">
                <a:solidFill>
                  <a:srgbClr val="FFFFFF"/>
                </a:solidFill>
                <a:latin typeface="Bahnschrift"/>
                <a:cs typeface="Calibri Light"/>
              </a:rPr>
              <a:t>FOOTBALL</a:t>
            </a:r>
            <a:br>
              <a:rPr lang="en-US" sz="5200" b="1" dirty="0">
                <a:latin typeface="Bahnschrift"/>
                <a:cs typeface="Calibri Light"/>
              </a:rPr>
            </a:br>
            <a:r>
              <a:rPr lang="en-US" sz="5200" b="1" dirty="0">
                <a:solidFill>
                  <a:srgbClr val="FFFFFF"/>
                </a:solidFill>
                <a:latin typeface="Bahnschrift"/>
                <a:cs typeface="Calibri Light"/>
              </a:rPr>
              <a:t>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8812" y="4462117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Bahnschrift"/>
              </a:rPr>
              <a:t>Academic Year 2023-24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0CF34C7-CD29-4855-4D87-14524CB60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0" y="-1662"/>
            <a:ext cx="2386941" cy="239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B0B7-8D5F-B527-BA69-5119FE11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" y="5627"/>
            <a:ext cx="2877240" cy="63664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Bahnschrift"/>
                <a:cs typeface="Calibri Light"/>
              </a:rPr>
              <a:t>PROVISION</a:t>
            </a:r>
            <a:endParaRPr lang="en-US" b="1">
              <a:latin typeface="Bahnschrif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09B9-E04A-F54A-A004-CFD84768A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18" y="934959"/>
            <a:ext cx="6750363" cy="587511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latin typeface="Bahnschrift"/>
                <a:ea typeface="+mn-lt"/>
                <a:cs typeface="+mn-lt"/>
              </a:rPr>
              <a:t>Open to all current Y11 and 12 Girls and Boys</a:t>
            </a:r>
          </a:p>
          <a:p>
            <a:r>
              <a:rPr lang="en-US" dirty="0">
                <a:latin typeface="Bahnschrift"/>
                <a:ea typeface="+mn-lt"/>
                <a:cs typeface="+mn-lt"/>
              </a:rPr>
              <a:t>5 hours+ football training/matches per week, held on HP 4G</a:t>
            </a:r>
            <a:endParaRPr lang="en-US">
              <a:latin typeface="Bahnschrift"/>
              <a:cs typeface="Calibri"/>
            </a:endParaRPr>
          </a:p>
          <a:p>
            <a:r>
              <a:rPr lang="en-US" dirty="0">
                <a:latin typeface="Bahnschrift"/>
                <a:cs typeface="Calibri"/>
              </a:rPr>
              <a:t>Participate in AOC </a:t>
            </a:r>
            <a:r>
              <a:rPr lang="en-US" dirty="0">
                <a:latin typeface="Bahnschrift"/>
                <a:ea typeface="+mn-lt"/>
                <a:cs typeface="+mn-lt"/>
              </a:rPr>
              <a:t>regional and national leagues and national knockout cups</a:t>
            </a:r>
            <a:endParaRPr lang="en-US">
              <a:latin typeface="Bahnschrift"/>
              <a:cs typeface="Calibri"/>
            </a:endParaRPr>
          </a:p>
          <a:p>
            <a:r>
              <a:rPr lang="en-US" dirty="0">
                <a:latin typeface="Bahnschrift"/>
                <a:cs typeface="Calibri"/>
              </a:rPr>
              <a:t>English Schools National Cup</a:t>
            </a:r>
          </a:p>
          <a:p>
            <a:r>
              <a:rPr lang="en-US" dirty="0">
                <a:latin typeface="Bahnschrift"/>
                <a:cs typeface="Calibri"/>
              </a:rPr>
              <a:t>Receive top quality coaching from fully qualified coaches outfield and GK (UEFA B, C)</a:t>
            </a:r>
          </a:p>
          <a:p>
            <a:r>
              <a:rPr lang="en-US" dirty="0">
                <a:latin typeface="Bahnschrift"/>
                <a:cs typeface="Calibri"/>
              </a:rPr>
              <a:t>You will complete alongside BTEC National qualification in Sport (single, double or triple award) or combine with other BTEC/A Levels</a:t>
            </a:r>
          </a:p>
          <a:p>
            <a:r>
              <a:rPr lang="en-US" dirty="0">
                <a:latin typeface="Bahnschrift"/>
                <a:cs typeface="Calibri"/>
              </a:rPr>
              <a:t>No negative impact on academic studies (out of lesson time)</a:t>
            </a:r>
          </a:p>
          <a:p>
            <a:r>
              <a:rPr lang="en-US" dirty="0">
                <a:latin typeface="Bahnschrift"/>
                <a:cs typeface="Calibri"/>
              </a:rPr>
              <a:t>Links with professional clubs e.g. Walsall FC, WWFC and Kidderminster Harriers FC</a:t>
            </a:r>
          </a:p>
          <a:p>
            <a:r>
              <a:rPr lang="en-US" dirty="0">
                <a:latin typeface="Bahnschrift"/>
                <a:ea typeface="+mn-lt"/>
                <a:cs typeface="+mn-lt"/>
              </a:rPr>
              <a:t>Links to Universities- University of Wolverhampton, BCU and </a:t>
            </a:r>
            <a:r>
              <a:rPr lang="en-US" dirty="0" err="1">
                <a:latin typeface="Bahnschrift"/>
                <a:ea typeface="+mn-lt"/>
                <a:cs typeface="+mn-lt"/>
              </a:rPr>
              <a:t>UoB</a:t>
            </a:r>
            <a:endParaRPr lang="en-US" dirty="0">
              <a:latin typeface="Bahnschrift"/>
              <a:ea typeface="+mn-lt"/>
              <a:cs typeface="+mn-lt"/>
            </a:endParaRPr>
          </a:p>
          <a:p>
            <a:r>
              <a:rPr lang="en-US" dirty="0">
                <a:latin typeface="Bahnschrift"/>
                <a:cs typeface="Calibri"/>
              </a:rPr>
              <a:t>Coaching/ Leadership opportunities to enhance UCAS applications</a:t>
            </a:r>
          </a:p>
          <a:p>
            <a:pPr lvl="1"/>
            <a:endParaRPr lang="en-US" dirty="0">
              <a:latin typeface="Bahnschrift"/>
              <a:cs typeface="Calibri"/>
            </a:endParaRPr>
          </a:p>
          <a:p>
            <a:pPr lvl="1"/>
            <a:endParaRPr lang="en-US" dirty="0">
              <a:latin typeface="Bahnschrift"/>
              <a:cs typeface="Calibri"/>
            </a:endParaRPr>
          </a:p>
          <a:p>
            <a:pPr lvl="1"/>
            <a:endParaRPr lang="en-US" dirty="0">
              <a:latin typeface="Bahnschrift"/>
              <a:cs typeface="Calibri"/>
            </a:endParaRPr>
          </a:p>
          <a:p>
            <a:pPr lvl="1"/>
            <a:endParaRPr lang="en-US" dirty="0">
              <a:latin typeface="Bahnschrift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15689-5597-4008-9E39-C19AB4CD93B9}"/>
              </a:ext>
            </a:extLst>
          </p:cNvPr>
          <p:cNvSpPr/>
          <p:nvPr/>
        </p:nvSpPr>
        <p:spPr>
          <a:xfrm>
            <a:off x="6980412" y="3198511"/>
            <a:ext cx="5240502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latin typeface="Bahnschrift"/>
                <a:cs typeface="Calibri"/>
              </a:rPr>
              <a:t>Additional opportunities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"/>
                <a:cs typeface="Calibri"/>
              </a:rPr>
              <a:t>Aspire to HE trips e.g. Physiotherapy, Business of football discovery, Sport Leadership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"/>
                <a:cs typeface="Calibri"/>
              </a:rPr>
              <a:t>FA Intro to football coaching (Level 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"/>
                <a:cs typeface="Calibri"/>
              </a:rPr>
              <a:t>FA Level 1 Officiating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"/>
                <a:cs typeface="Calibri"/>
              </a:rPr>
              <a:t>EE Playmaker by England Football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"/>
                <a:cs typeface="Calibri"/>
              </a:rPr>
              <a:t>Disability Football Introduction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"/>
              </a:rPr>
              <a:t>Introduction to Futsal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"/>
              </a:rPr>
              <a:t>Safeguarding For All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"/>
              </a:rPr>
              <a:t>Introduction to Talent Identification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"/>
              </a:rPr>
              <a:t>Introduction to First Aid in Football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"/>
              </a:rPr>
              <a:t>Sudden Cardiac Arrest Course</a:t>
            </a:r>
            <a:endParaRPr lang="en-US" dirty="0">
              <a:latin typeface="Bahnschrift"/>
              <a:cs typeface="Calibri"/>
            </a:endParaRPr>
          </a:p>
        </p:txBody>
      </p:sp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7BAE0577-C014-1BD8-362F-6A492BBA5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519" y="8234"/>
            <a:ext cx="2960914" cy="29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4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A25E100-1583-DBC7-5C7D-DB288D6580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862" y="1241206"/>
            <a:ext cx="5991828" cy="46362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690F4-8D01-6434-5AE8-79088D552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830" y="169683"/>
            <a:ext cx="5934635" cy="46782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Bahnschrift"/>
                <a:ea typeface="+mn-lt"/>
                <a:cs typeface="+mn-lt"/>
              </a:rPr>
              <a:t>Performance profiling is an effective method of enriching an individual’s physical, psychological and technical skill development. </a:t>
            </a:r>
            <a:r>
              <a:rPr lang="en-US" sz="1800" dirty="0">
                <a:latin typeface="Bahnschrift"/>
              </a:rPr>
              <a:t>Players will have regular targets set according to their profile which looks at the 4-corner player model:</a:t>
            </a:r>
            <a:endParaRPr lang="en-US" sz="1800">
              <a:latin typeface="Bahnschrift"/>
              <a:cs typeface="Calibri"/>
            </a:endParaRPr>
          </a:p>
          <a:p>
            <a:r>
              <a:rPr lang="en-US" sz="1800" dirty="0">
                <a:latin typeface="Bahnschrift"/>
              </a:rPr>
              <a:t>Technical/Tactical</a:t>
            </a:r>
          </a:p>
          <a:p>
            <a:r>
              <a:rPr lang="en-US" sz="1800" dirty="0">
                <a:latin typeface="Bahnschrift"/>
              </a:rPr>
              <a:t>Physical</a:t>
            </a:r>
          </a:p>
          <a:p>
            <a:r>
              <a:rPr lang="en-US" sz="1800" dirty="0">
                <a:latin typeface="Bahnschrift"/>
              </a:rPr>
              <a:t>Social</a:t>
            </a:r>
          </a:p>
          <a:p>
            <a:r>
              <a:rPr lang="en-US" sz="1800" dirty="0">
                <a:latin typeface="Bahnschrift"/>
              </a:rPr>
              <a:t>Psychological</a:t>
            </a:r>
          </a:p>
          <a:p>
            <a:pPr marL="0" indent="0">
              <a:buNone/>
            </a:pPr>
            <a:r>
              <a:rPr lang="en-US" sz="1800" dirty="0">
                <a:latin typeface="Bahnschrift"/>
              </a:rPr>
              <a:t>Each area will be based upon training/game performances and discussions will help model individual learning plans to help guide improvements in player performance. Training sessions will be linked to the ILP's and other analysis materials.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620E34-E85E-AD1F-5904-D913A624CB23}"/>
              </a:ext>
            </a:extLst>
          </p:cNvPr>
          <p:cNvSpPr txBox="1">
            <a:spLocks/>
          </p:cNvSpPr>
          <p:nvPr/>
        </p:nvSpPr>
        <p:spPr>
          <a:xfrm>
            <a:off x="-153" y="5627"/>
            <a:ext cx="5105496" cy="9574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Bahnschrift"/>
                <a:ea typeface="+mj-lt"/>
                <a:cs typeface="+mj-lt"/>
              </a:rPr>
              <a:t>PLAYER PROFILING</a:t>
            </a:r>
            <a:endParaRPr lang="en-US" b="1">
              <a:latin typeface="Bahnschrift"/>
              <a:cs typeface="Calibri Light"/>
            </a:endParaRPr>
          </a:p>
        </p:txBody>
      </p:sp>
      <p:pic>
        <p:nvPicPr>
          <p:cNvPr id="35" name="Picture 35" descr="Text&#10;&#10;Description automatically generated">
            <a:extLst>
              <a:ext uri="{FF2B5EF4-FFF2-40B4-BE49-F238E27FC236}">
                <a16:creationId xmlns:a16="http://schemas.microsoft.com/office/drawing/2014/main" id="{DACB2E13-9405-3D4C-5816-55CA10834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90" t="12712" r="42911" b="28644"/>
          <a:stretch/>
        </p:blipFill>
        <p:spPr>
          <a:xfrm>
            <a:off x="10345270" y="4423521"/>
            <a:ext cx="1588339" cy="2422738"/>
          </a:xfrm>
          <a:prstGeom prst="rect">
            <a:avLst/>
          </a:prstGeom>
        </p:spPr>
      </p:pic>
      <p:pic>
        <p:nvPicPr>
          <p:cNvPr id="36" name="Picture 36" descr="Graphical user interface&#10;&#10;Description automatically generated">
            <a:extLst>
              <a:ext uri="{FF2B5EF4-FFF2-40B4-BE49-F238E27FC236}">
                <a16:creationId xmlns:a16="http://schemas.microsoft.com/office/drawing/2014/main" id="{E81666F2-3DBD-B2D6-83CB-4E17955CC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635" y="4421695"/>
            <a:ext cx="2743200" cy="2371458"/>
          </a:xfrm>
          <a:prstGeom prst="rect">
            <a:avLst/>
          </a:prstGeom>
        </p:spPr>
      </p:pic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F5342EB2-8DA9-3D97-5241-E976982815E6}"/>
              </a:ext>
            </a:extLst>
          </p:cNvPr>
          <p:cNvSpPr txBox="1">
            <a:spLocks/>
          </p:cNvSpPr>
          <p:nvPr/>
        </p:nvSpPr>
        <p:spPr>
          <a:xfrm>
            <a:off x="313084" y="6120716"/>
            <a:ext cx="6042211" cy="357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Bahnschrift"/>
                <a:ea typeface="Calibri"/>
                <a:cs typeface="Calibri"/>
              </a:rPr>
              <a:t>Testing carried out Start, Middle and End of season</a:t>
            </a:r>
          </a:p>
        </p:txBody>
      </p:sp>
    </p:spTree>
    <p:extLst>
      <p:ext uri="{BB962C8B-B14F-4D97-AF65-F5344CB8AC3E}">
        <p14:creationId xmlns:p14="http://schemas.microsoft.com/office/powerpoint/2010/main" val="118061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clothing, person, suit, person&#10;&#10;Description automatically generated">
            <a:extLst>
              <a:ext uri="{FF2B5EF4-FFF2-40B4-BE49-F238E27FC236}">
                <a16:creationId xmlns:a16="http://schemas.microsoft.com/office/drawing/2014/main" id="{05CC93CC-E9FC-2D00-EF87-5697F57E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8" y="1244064"/>
            <a:ext cx="2643186" cy="543261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087C33B-13ED-2BD7-0CDA-4BB8B0DBF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087" y="1241611"/>
            <a:ext cx="2743200" cy="2743200"/>
          </a:xfrm>
          <a:prstGeom prst="rect">
            <a:avLst/>
          </a:prstGeom>
        </p:spPr>
      </p:pic>
      <p:pic>
        <p:nvPicPr>
          <p:cNvPr id="8" name="Picture 8" descr="A picture containing clothing, person, suit&#10;&#10;Description automatically generated">
            <a:extLst>
              <a:ext uri="{FF2B5EF4-FFF2-40B4-BE49-F238E27FC236}">
                <a16:creationId xmlns:a16="http://schemas.microsoft.com/office/drawing/2014/main" id="{C7EF0DF0-98A0-BCE4-47BC-E8CA6EDE3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039" y="1054428"/>
            <a:ext cx="2743200" cy="27432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7CF2B7D-70A6-AD53-AC4E-C250E45DE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601" y="4249027"/>
            <a:ext cx="2447365" cy="245647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4AD7B1A-AB20-E581-19DA-AB760270A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587" y="2384860"/>
            <a:ext cx="1487473" cy="26294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03E031-77FB-8F7A-4478-46DCDE2DAD1B}"/>
              </a:ext>
            </a:extLst>
          </p:cNvPr>
          <p:cNvSpPr txBox="1">
            <a:spLocks/>
          </p:cNvSpPr>
          <p:nvPr/>
        </p:nvSpPr>
        <p:spPr>
          <a:xfrm>
            <a:off x="-153" y="-4399"/>
            <a:ext cx="6030041" cy="7794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Bahnschrift"/>
                <a:cs typeface="Calibri Light"/>
              </a:rPr>
              <a:t>FOOTBALL ACADEMY KIT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4EEB8E-499E-4016-B9FB-03B412A9F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5580" y="1818516"/>
            <a:ext cx="2482103" cy="24821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7D5C20-AC50-4FCD-ABE9-5D951A9E2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52" b="91927" l="8724" r="89974">
                        <a14:foregroundMark x1="10807" y1="44661" x2="8724" y2="48698"/>
                        <a14:foregroundMark x1="41406" y1="23828" x2="50651" y2="23958"/>
                        <a14:foregroundMark x1="88021" y1="55469" x2="83594" y2="63411"/>
                        <a14:foregroundMark x1="68490" y1="92057" x2="72786" y2="90365"/>
                        <a14:foregroundMark x1="50521" y1="7552" x2="56120" y2="8724"/>
                        <a14:foregroundMark x1="36328" y1="22396" x2="39063" y2="2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3868" y="4207397"/>
            <a:ext cx="2756037" cy="27560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C06467-72CF-4766-8EA8-2C7249B950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8916" y="3984811"/>
            <a:ext cx="2537666" cy="2537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073681-ABD3-40DA-A678-D05C090340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1877" y="4616272"/>
            <a:ext cx="2241728" cy="2241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1CBCCF-34E7-4C0D-BD53-36C185E9D2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141" r="93359">
                        <a14:foregroundMark x1="4141" y1="51172" x2="12656" y2="53125"/>
                        <a14:foregroundMark x1="93359" y1="43750" x2="90938" y2="60547"/>
                        <a14:foregroundMark x1="86875" y1="59219" x2="81016" y2="6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2026" y="189573"/>
            <a:ext cx="2118595" cy="2118595"/>
          </a:xfrm>
          <a:prstGeom prst="rect">
            <a:avLst/>
          </a:prstGeom>
        </p:spPr>
      </p:pic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79A17E2F-1E8C-9939-7301-9199EE5FBD1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55183" y="-1662"/>
            <a:ext cx="1535876" cy="15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athletic game, sport, tennis, dark&#10;&#10;Description automatically generated">
            <a:extLst>
              <a:ext uri="{FF2B5EF4-FFF2-40B4-BE49-F238E27FC236}">
                <a16:creationId xmlns:a16="http://schemas.microsoft.com/office/drawing/2014/main" id="{2EF8E24B-9555-793E-D236-F5342DD88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1269" y="10"/>
            <a:ext cx="12191999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5241" y="1063869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FF"/>
                </a:solidFill>
                <a:latin typeface="Bahnschrift"/>
                <a:cs typeface="Calibri Light"/>
              </a:rPr>
              <a:t>To sign up please email</a:t>
            </a:r>
            <a:br>
              <a:rPr lang="en-US" sz="5200" b="1" dirty="0">
                <a:solidFill>
                  <a:srgbClr val="FFFFFF"/>
                </a:solidFill>
                <a:latin typeface="Bahnschrift"/>
                <a:cs typeface="Calibri Light"/>
              </a:rPr>
            </a:br>
            <a:br>
              <a:rPr lang="en-US" sz="5200" b="1" dirty="0">
                <a:solidFill>
                  <a:srgbClr val="FFFFFF"/>
                </a:solidFill>
                <a:latin typeface="Bahnschrift"/>
                <a:cs typeface="Calibri Light"/>
              </a:rPr>
            </a:br>
            <a:r>
              <a:rPr lang="en-US" sz="5200" b="1" dirty="0">
                <a:solidFill>
                  <a:srgbClr val="FFFFFF"/>
                </a:solidFill>
                <a:latin typeface="Bahnschrift"/>
                <a:cs typeface="Calibri Light"/>
              </a:rPr>
              <a:t>gg@heathpark.net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0CF34C7-CD29-4855-4D87-14524CB60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0" y="-1662"/>
            <a:ext cx="2386941" cy="239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fb34f12-0b47-435b-bd3c-004fc4d211ad">
      <Terms xmlns="http://schemas.microsoft.com/office/infopath/2007/PartnerControls"/>
    </lcf76f155ced4ddcb4097134ff3c332f>
    <TaxCatchAll xmlns="6ec6978c-224a-4d65-a8d5-b18ef0d5db7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AFF5554640E4FAF6A5971146991E4" ma:contentTypeVersion="19" ma:contentTypeDescription="Create a new document." ma:contentTypeScope="" ma:versionID="0f9f24daeb7c676e2089d45cd7c043d2">
  <xsd:schema xmlns:xsd="http://www.w3.org/2001/XMLSchema" xmlns:xs="http://www.w3.org/2001/XMLSchema" xmlns:p="http://schemas.microsoft.com/office/2006/metadata/properties" xmlns:ns1="http://schemas.microsoft.com/sharepoint/v3" xmlns:ns2="ffb34f12-0b47-435b-bd3c-004fc4d211ad" xmlns:ns3="6ec6978c-224a-4d65-a8d5-b18ef0d5db70" targetNamespace="http://schemas.microsoft.com/office/2006/metadata/properties" ma:root="true" ma:fieldsID="b8b8e1ccfe537e2ef9c8f3b7ee6fdf62" ns1:_="" ns2:_="" ns3:_="">
    <xsd:import namespace="http://schemas.microsoft.com/sharepoint/v3"/>
    <xsd:import namespace="ffb34f12-0b47-435b-bd3c-004fc4d211ad"/>
    <xsd:import namespace="6ec6978c-224a-4d65-a8d5-b18ef0d5d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34f12-0b47-435b-bd3c-004fc4d21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b03a4a-d4d3-44fe-88f8-d4fd2c9dd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6978c-224a-4d65-a8d5-b18ef0d5db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8d9d11e-721c-42b6-b8a8-78b53b3233cb}" ma:internalName="TaxCatchAll" ma:showField="CatchAllData" ma:web="6ec6978c-224a-4d65-a8d5-b18ef0d5db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D129D-9B99-4C8B-9E58-C1007EF2DFFB}">
  <ds:schemaRefs>
    <ds:schemaRef ds:uri="http://purl.org/dc/elements/1.1/"/>
    <ds:schemaRef ds:uri="http://schemas.microsoft.com/sharepoint/v3"/>
    <ds:schemaRef ds:uri="http://purl.org/dc/terms/"/>
    <ds:schemaRef ds:uri="http://schemas.microsoft.com/office/infopath/2007/PartnerControls"/>
    <ds:schemaRef ds:uri="6ec6978c-224a-4d65-a8d5-b18ef0d5db70"/>
    <ds:schemaRef ds:uri="http://schemas.openxmlformats.org/package/2006/metadata/core-properties"/>
    <ds:schemaRef ds:uri="http://schemas.microsoft.com/office/2006/documentManagement/types"/>
    <ds:schemaRef ds:uri="ffb34f12-0b47-435b-bd3c-004fc4d211a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4D8F06-759D-4DE6-B18D-CD889DA48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b34f12-0b47-435b-bd3c-004fc4d211ad"/>
    <ds:schemaRef ds:uri="6ec6978c-224a-4d65-a8d5-b18ef0d5d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1FA477-E37B-41F4-94C7-6446C0D16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310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Wingdings</vt:lpstr>
      <vt:lpstr>Office Theme</vt:lpstr>
      <vt:lpstr>CENTRAL SIXTH FOOTBALL ACADEMY</vt:lpstr>
      <vt:lpstr>PROVISION</vt:lpstr>
      <vt:lpstr>PowerPoint Presentation</vt:lpstr>
      <vt:lpstr>PowerPoint Presentation</vt:lpstr>
      <vt:lpstr>To sign up please email  gg@heathpark.net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Golding</dc:creator>
  <cp:lastModifiedBy>Richard Golding</cp:lastModifiedBy>
  <cp:revision>431</cp:revision>
  <dcterms:created xsi:type="dcterms:W3CDTF">2022-10-12T13:01:35Z</dcterms:created>
  <dcterms:modified xsi:type="dcterms:W3CDTF">2022-11-23T12:54:26Z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0x010100C64AFF5554640E4FAF6A5971146991E4</vt:lpwstr>
  </property>
  <property fmtid="{D5CDD505-2E9C-101B-9397-08002B2CF9AE}" pid="3" name="MediaServiceImageTags">
    <vt:lpwstr/>
  </property>
</Properties>
</file>