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1ED835-F286-B58C-FDD6-0F8F795A8EA3}" v="87" dt="2023-01-04T13:27:13.086"/>
    <p1510:client id="{BED23ADE-0AB5-004A-284D-9E973990FB20}" v="8" dt="2023-03-01T14:53:05.9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1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5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24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61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89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7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24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2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40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08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35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FC23C-EE31-4A6C-A0DA-2EDEAF2481EC}" type="datetimeFigureOut">
              <a:rPr lang="en-GB" smtClean="0"/>
              <a:pPr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27641"/>
              </p:ext>
            </p:extLst>
          </p:nvPr>
        </p:nvGraphicFramePr>
        <p:xfrm>
          <a:off x="139390" y="771292"/>
          <a:ext cx="11911105" cy="594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4614">
                  <a:extLst>
                    <a:ext uri="{9D8B030D-6E8A-4147-A177-3AD203B41FA5}">
                      <a16:colId xmlns:a16="http://schemas.microsoft.com/office/drawing/2014/main" val="3975717725"/>
                    </a:ext>
                  </a:extLst>
                </a:gridCol>
                <a:gridCol w="3324614">
                  <a:extLst>
                    <a:ext uri="{9D8B030D-6E8A-4147-A177-3AD203B41FA5}">
                      <a16:colId xmlns:a16="http://schemas.microsoft.com/office/drawing/2014/main" val="3771138996"/>
                    </a:ext>
                  </a:extLst>
                </a:gridCol>
                <a:gridCol w="3709476">
                  <a:extLst>
                    <a:ext uri="{9D8B030D-6E8A-4147-A177-3AD203B41FA5}">
                      <a16:colId xmlns:a16="http://schemas.microsoft.com/office/drawing/2014/main" val="249137981"/>
                    </a:ext>
                  </a:extLst>
                </a:gridCol>
              </a:tblGrid>
              <a:tr h="764496"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Morning Club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7.45 - 8.30am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Lunch Time Club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KS3/5 11:50-12:25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KS4- 13:05-13:40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After School</a:t>
                      </a:r>
                      <a:r>
                        <a:rPr lang="en-GB" sz="1400" baseline="0" dirty="0"/>
                        <a:t> Club (3 - 4.15pm)</a:t>
                      </a:r>
                      <a:endParaRPr lang="en-GB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895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(GG)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KS3 Volleyball and Table Tennis </a:t>
                      </a:r>
                      <a:r>
                        <a:rPr lang="en-GB" sz="1600" baseline="0" dirty="0">
                          <a:solidFill>
                            <a:srgbClr val="FF0000"/>
                          </a:solidFill>
                        </a:rPr>
                        <a:t>(AM)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KS3 Boys 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 (HV)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Year 9 &amp; 10 Boys Football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 (AM)</a:t>
                      </a:r>
                      <a:endParaRPr lang="en-GB" sz="1600" b="0" i="0" u="none" strike="noStrike" baseline="0" noProof="0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Gymnastics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(PR)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Boys Fitness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(JS)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675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baseline="0" noProof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Girls and Boys Basketball 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(JS)</a:t>
                      </a:r>
                      <a:endParaRPr lang="en-GB" sz="1600" b="0" i="0" u="none" strike="noStrike" baseline="0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Girls Football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(HV/TR)</a:t>
                      </a:r>
                      <a:endParaRPr lang="en-GB" sz="1600" b="0" i="0" u="none" strike="noStrike" baseline="0" noProof="0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KS4 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(GG)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Girls Netball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 (PR)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Year 10 Intervention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(ML/AM)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28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baseline="0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KS4 Dodgeball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(ML)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KS4 Volleyball and Table Tennis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(TR)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Badminton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(ML)</a:t>
                      </a: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Year 7 &amp; 8 Boys Football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 (GG/JS)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Girls Fitness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 (TR)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563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Fitness Club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(ML)</a:t>
                      </a:r>
                      <a:endParaRPr lang="en-GB" sz="1600" b="0" i="0" u="none" strike="noStrike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</a:rPr>
                        <a:t>Dodgeball KS3 &amp; KS5 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</a:rPr>
                        <a:t>(GG)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Year 10 Intervention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+mn-lt"/>
                        </a:rPr>
                        <a:t>(FX)</a:t>
                      </a:r>
                      <a:endParaRPr lang="en-GB" sz="1600" b="0" i="0" u="none" strike="noStrike" baseline="0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16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noProof="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Basketball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(GG)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STAFF</a:t>
                      </a:r>
                      <a:r>
                        <a:rPr lang="en-GB" sz="1600" baseline="0" dirty="0">
                          <a:solidFill>
                            <a:srgbClr val="FF0000"/>
                          </a:solidFill>
                        </a:rPr>
                        <a:t> SPORT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3519" y="43000"/>
            <a:ext cx="12011890" cy="531136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4000" b="1" dirty="0">
                <a:solidFill>
                  <a:srgbClr val="002060"/>
                </a:solidFill>
              </a:rPr>
              <a:t>Half Term 4: PE Sports Clubs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597196" y="72095"/>
            <a:ext cx="447592" cy="4494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212" y="91460"/>
            <a:ext cx="447592" cy="44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7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4AFF5554640E4FAF6A5971146991E4" ma:contentTypeVersion="19" ma:contentTypeDescription="Create a new document." ma:contentTypeScope="" ma:versionID="0f9f24daeb7c676e2089d45cd7c043d2">
  <xsd:schema xmlns:xsd="http://www.w3.org/2001/XMLSchema" xmlns:xs="http://www.w3.org/2001/XMLSchema" xmlns:p="http://schemas.microsoft.com/office/2006/metadata/properties" xmlns:ns1="http://schemas.microsoft.com/sharepoint/v3" xmlns:ns2="ffb34f12-0b47-435b-bd3c-004fc4d211ad" xmlns:ns3="6ec6978c-224a-4d65-a8d5-b18ef0d5db70" targetNamespace="http://schemas.microsoft.com/office/2006/metadata/properties" ma:root="true" ma:fieldsID="b8b8e1ccfe537e2ef9c8f3b7ee6fdf62" ns1:_="" ns2:_="" ns3:_="">
    <xsd:import namespace="http://schemas.microsoft.com/sharepoint/v3"/>
    <xsd:import namespace="ffb34f12-0b47-435b-bd3c-004fc4d211ad"/>
    <xsd:import namespace="6ec6978c-224a-4d65-a8d5-b18ef0d5db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b34f12-0b47-435b-bd3c-004fc4d211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8b03a4a-d4d3-44fe-88f8-d4fd2c9ddc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978c-224a-4d65-a8d5-b18ef0d5db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8d9d11e-721c-42b6-b8a8-78b53b3233cb}" ma:internalName="TaxCatchAll" ma:showField="CatchAllData" ma:web="6ec6978c-224a-4d65-a8d5-b18ef0d5db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fb34f12-0b47-435b-bd3c-004fc4d211ad">
      <Terms xmlns="http://schemas.microsoft.com/office/infopath/2007/PartnerControls"/>
    </lcf76f155ced4ddcb4097134ff3c332f>
    <TaxCatchAll xmlns="6ec6978c-224a-4d65-a8d5-b18ef0d5db7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AAAA3F-077D-4F12-ACF9-56BC025D8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fb34f12-0b47-435b-bd3c-004fc4d211ad"/>
    <ds:schemaRef ds:uri="6ec6978c-224a-4d65-a8d5-b18ef0d5db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2EDE0C-6D57-4064-A78B-0BCCDBF67475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sharepoint/v3"/>
    <ds:schemaRef ds:uri="ffb34f12-0b47-435b-bd3c-004fc4d211ad"/>
    <ds:schemaRef ds:uri="http://schemas.microsoft.com/office/infopath/2007/PartnerControls"/>
    <ds:schemaRef ds:uri="6ec6978c-224a-4d65-a8d5-b18ef0d5db7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F4E504F-82B7-46B5-A127-504287ED2C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175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Heath Park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Parry</dc:creator>
  <cp:lastModifiedBy>Richard Golding</cp:lastModifiedBy>
  <cp:revision>85</cp:revision>
  <cp:lastPrinted>2019-09-09T11:44:26Z</cp:lastPrinted>
  <dcterms:created xsi:type="dcterms:W3CDTF">2015-09-07T12:57:39Z</dcterms:created>
  <dcterms:modified xsi:type="dcterms:W3CDTF">2023-03-01T14:53:08Z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0x010100C64AFF5554640E4FAF6A5971146991E4</vt:lpwstr>
  </property>
  <property fmtid="{D5CDD505-2E9C-101B-9397-08002B2CF9AE}" pid="3" name="Order">
    <vt:r8>21800</vt:r8>
  </property>
  <property fmtid="{D5CDD505-2E9C-101B-9397-08002B2CF9AE}" pid="4" name="MediaServiceImageTags">
    <vt:lpwstr/>
  </property>
</Properties>
</file>