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3D047D-2E41-103C-3403-D4C12B3CE78B}" v="60" dt="2026-02-13T11:14:14.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a:t>Y7/8 Girls Volleyball Team become City Champions!</a:t>
            </a:r>
          </a:p>
        </p:txBody>
      </p:sp>
      <p:sp>
        <p:nvSpPr>
          <p:cNvPr id="38"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idx="1"/>
          </p:nvPr>
        </p:nvSpPr>
        <p:spPr>
          <a:xfrm>
            <a:off x="615458" y="3355848"/>
            <a:ext cx="6268770" cy="2825496"/>
          </a:xfrm>
        </p:spPr>
        <p:txBody>
          <a:bodyPr vert="horz" lIns="91440" tIns="45720" rIns="91440" bIns="45720" rtlCol="0" anchor="t">
            <a:normAutofit/>
          </a:bodyPr>
          <a:lstStyle/>
          <a:p>
            <a:pPr marL="0" indent="0">
              <a:buNone/>
            </a:pPr>
            <a:r>
              <a:rPr lang="en-GB" sz="2200" dirty="0"/>
              <a:t>The KS3 girls’ volleyball team were crowned City Champions after an intense and competitive tournament. What made this year even more remarkable was both our squads battled their way through the to reach the finals. Facing each other in the final match was a testament to their hard work, resilience, and teamwork. In a thrilling final, it was the Year 8 girls who held their nerve to secure the title with a 12–6 victory. </a:t>
            </a:r>
            <a:endParaRPr lang="en-US" sz="2200" dirty="0"/>
          </a:p>
          <a:p>
            <a:endParaRPr lang="en-GB" sz="2200"/>
          </a:p>
        </p:txBody>
      </p:sp>
      <p:pic>
        <p:nvPicPr>
          <p:cNvPr id="4" name="Picture 3" descr="A group of girls posing for a photo&#10;&#10;AI-generated content may be incorrect.">
            <a:extLst>
              <a:ext uri="{FF2B5EF4-FFF2-40B4-BE49-F238E27FC236}">
                <a16:creationId xmlns:a16="http://schemas.microsoft.com/office/drawing/2014/main" id="{9F95DBF5-D997-FEF0-AFDB-458ADA298523}"/>
              </a:ext>
            </a:extLst>
          </p:cNvPr>
          <p:cNvPicPr>
            <a:picLocks noChangeAspect="1"/>
          </p:cNvPicPr>
          <p:nvPr/>
        </p:nvPicPr>
        <p:blipFill>
          <a:blip r:embed="rId2"/>
          <a:srcRect l="5510" r="6846"/>
          <a:stretch>
            <a:fillRect/>
          </a:stretch>
        </p:blipFill>
        <p:spPr>
          <a:xfrm>
            <a:off x="7684006" y="10"/>
            <a:ext cx="4507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Y7/8 Girls Volleyball Team become City Champions!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cp:revision>
  <dcterms:created xsi:type="dcterms:W3CDTF">2026-02-13T11:08:53Z</dcterms:created>
  <dcterms:modified xsi:type="dcterms:W3CDTF">2026-02-13T11:16:13Z</dcterms:modified>
</cp:coreProperties>
</file>